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92" r:id="rId2"/>
    <p:sldId id="302" r:id="rId3"/>
    <p:sldId id="305" r:id="rId4"/>
    <p:sldId id="397" r:id="rId5"/>
    <p:sldId id="401" r:id="rId6"/>
    <p:sldId id="403" r:id="rId7"/>
    <p:sldId id="402" r:id="rId8"/>
    <p:sldId id="411" r:id="rId9"/>
    <p:sldId id="394" r:id="rId10"/>
    <p:sldId id="405" r:id="rId11"/>
    <p:sldId id="406" r:id="rId12"/>
    <p:sldId id="407" r:id="rId13"/>
    <p:sldId id="408" r:id="rId14"/>
    <p:sldId id="310" r:id="rId15"/>
    <p:sldId id="387" r:id="rId16"/>
    <p:sldId id="311" r:id="rId17"/>
    <p:sldId id="312" r:id="rId18"/>
    <p:sldId id="313" r:id="rId19"/>
    <p:sldId id="386" r:id="rId20"/>
    <p:sldId id="314" r:id="rId21"/>
    <p:sldId id="412" r:id="rId22"/>
    <p:sldId id="320" r:id="rId23"/>
    <p:sldId id="416" r:id="rId24"/>
    <p:sldId id="415" r:id="rId25"/>
    <p:sldId id="418" r:id="rId26"/>
    <p:sldId id="417" r:id="rId27"/>
    <p:sldId id="335" r:id="rId28"/>
    <p:sldId id="321" r:id="rId29"/>
    <p:sldId id="322" r:id="rId30"/>
    <p:sldId id="325" r:id="rId31"/>
    <p:sldId id="326" r:id="rId32"/>
    <p:sldId id="327" r:id="rId33"/>
    <p:sldId id="328" r:id="rId34"/>
    <p:sldId id="330" r:id="rId35"/>
    <p:sldId id="331" r:id="rId36"/>
    <p:sldId id="332" r:id="rId37"/>
    <p:sldId id="333" r:id="rId38"/>
    <p:sldId id="334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4" r:id="rId47"/>
    <p:sldId id="345" r:id="rId48"/>
    <p:sldId id="346" r:id="rId49"/>
    <p:sldId id="356" r:id="rId50"/>
    <p:sldId id="349" r:id="rId51"/>
    <p:sldId id="348" r:id="rId52"/>
    <p:sldId id="388" r:id="rId53"/>
    <p:sldId id="350" r:id="rId54"/>
    <p:sldId id="352" r:id="rId55"/>
    <p:sldId id="353" r:id="rId56"/>
    <p:sldId id="354" r:id="rId57"/>
    <p:sldId id="357" r:id="rId58"/>
    <p:sldId id="364" r:id="rId59"/>
    <p:sldId id="362" r:id="rId60"/>
    <p:sldId id="413" r:id="rId61"/>
    <p:sldId id="358" r:id="rId62"/>
    <p:sldId id="389" r:id="rId63"/>
    <p:sldId id="360" r:id="rId64"/>
    <p:sldId id="390" r:id="rId65"/>
    <p:sldId id="361" r:id="rId66"/>
    <p:sldId id="363" r:id="rId67"/>
    <p:sldId id="365" r:id="rId68"/>
    <p:sldId id="366" r:id="rId69"/>
    <p:sldId id="367" r:id="rId70"/>
    <p:sldId id="419" r:id="rId71"/>
    <p:sldId id="414" r:id="rId72"/>
    <p:sldId id="368" r:id="rId73"/>
    <p:sldId id="355" r:id="rId74"/>
    <p:sldId id="369" r:id="rId75"/>
    <p:sldId id="351" r:id="rId76"/>
    <p:sldId id="370" r:id="rId77"/>
    <p:sldId id="375" r:id="rId78"/>
    <p:sldId id="376" r:id="rId79"/>
    <p:sldId id="371" r:id="rId80"/>
    <p:sldId id="372" r:id="rId81"/>
    <p:sldId id="377" r:id="rId82"/>
    <p:sldId id="378" r:id="rId83"/>
    <p:sldId id="379" r:id="rId84"/>
    <p:sldId id="383" r:id="rId85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7D8A95-32CD-A442-A133-994EA6CCFAF8}">
          <p14:sldIdLst>
            <p14:sldId id="392"/>
            <p14:sldId id="302"/>
            <p14:sldId id="305"/>
            <p14:sldId id="397"/>
            <p14:sldId id="401"/>
            <p14:sldId id="403"/>
            <p14:sldId id="402"/>
            <p14:sldId id="411"/>
            <p14:sldId id="394"/>
            <p14:sldId id="405"/>
            <p14:sldId id="406"/>
            <p14:sldId id="407"/>
            <p14:sldId id="408"/>
            <p14:sldId id="310"/>
            <p14:sldId id="387"/>
            <p14:sldId id="311"/>
            <p14:sldId id="312"/>
            <p14:sldId id="313"/>
            <p14:sldId id="386"/>
            <p14:sldId id="314"/>
            <p14:sldId id="412"/>
            <p14:sldId id="320"/>
            <p14:sldId id="416"/>
            <p14:sldId id="415"/>
            <p14:sldId id="418"/>
            <p14:sldId id="417"/>
            <p14:sldId id="335"/>
            <p14:sldId id="321"/>
            <p14:sldId id="322"/>
            <p14:sldId id="325"/>
            <p14:sldId id="326"/>
            <p14:sldId id="327"/>
            <p14:sldId id="328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  <p14:sldId id="356"/>
            <p14:sldId id="349"/>
            <p14:sldId id="348"/>
            <p14:sldId id="388"/>
            <p14:sldId id="350"/>
            <p14:sldId id="352"/>
            <p14:sldId id="353"/>
            <p14:sldId id="354"/>
            <p14:sldId id="357"/>
            <p14:sldId id="364"/>
            <p14:sldId id="362"/>
            <p14:sldId id="413"/>
            <p14:sldId id="358"/>
            <p14:sldId id="389"/>
            <p14:sldId id="360"/>
            <p14:sldId id="390"/>
            <p14:sldId id="361"/>
            <p14:sldId id="363"/>
            <p14:sldId id="365"/>
            <p14:sldId id="366"/>
            <p14:sldId id="367"/>
            <p14:sldId id="419"/>
            <p14:sldId id="414"/>
            <p14:sldId id="368"/>
            <p14:sldId id="355"/>
            <p14:sldId id="369"/>
            <p14:sldId id="351"/>
            <p14:sldId id="370"/>
            <p14:sldId id="375"/>
            <p14:sldId id="376"/>
            <p14:sldId id="371"/>
            <p14:sldId id="372"/>
            <p14:sldId id="377"/>
            <p14:sldId id="378"/>
            <p14:sldId id="379"/>
            <p14:sldId id="383"/>
          </p14:sldIdLst>
        </p14:section>
        <p14:section name="E[" id="{D5E92838-4B32-1743-B4FC-D677339A293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DE4"/>
    <a:srgbClr val="56F8F4"/>
    <a:srgbClr val="CEFDFC"/>
    <a:srgbClr val="F963AA"/>
    <a:srgbClr val="09D1CC"/>
    <a:srgbClr val="F73792"/>
    <a:srgbClr val="C7D050"/>
    <a:srgbClr val="0B5394"/>
    <a:srgbClr val="002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A166E-FCF4-8F4C-B509-A5F56D5DB56C}" v="33" dt="2025-11-14T01:35:46.870"/>
    <p1510:client id="{6E30906E-27CD-4E80-883B-D833A1DB9F8D}" v="6158" dt="2025-11-13T21:31:40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1"/>
    <p:restoredTop sz="94737"/>
  </p:normalViewPr>
  <p:slideViewPr>
    <p:cSldViewPr snapToGrid="0">
      <p:cViewPr varScale="1">
        <p:scale>
          <a:sx n="120" d="100"/>
          <a:sy n="120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custSel modSld">
      <pc:chgData name="Josh Hug" userId="e2159f7335c131c2" providerId="LiveId" clId="{0EDB6E27-9086-5277-AB10-A63F9A905C93}" dt="2025-11-14T01:35:46.870" v="34"/>
      <pc:docMkLst>
        <pc:docMk/>
      </pc:docMkLst>
      <pc:sldChg chg="modSp mod">
        <pc:chgData name="Josh Hug" userId="e2159f7335c131c2" providerId="LiveId" clId="{0EDB6E27-9086-5277-AB10-A63F9A905C93}" dt="2025-11-13T23:13:55.394" v="1" actId="27636"/>
        <pc:sldMkLst>
          <pc:docMk/>
          <pc:sldMk cId="3088895424" sldId="369"/>
        </pc:sldMkLst>
        <pc:spChg chg="mod">
          <ac:chgData name="Josh Hug" userId="e2159f7335c131c2" providerId="LiveId" clId="{0EDB6E27-9086-5277-AB10-A63F9A905C93}" dt="2025-11-13T23:13:55.394" v="1" actId="27636"/>
          <ac:spMkLst>
            <pc:docMk/>
            <pc:sldMk cId="3088895424" sldId="369"/>
            <ac:spMk id="2" creationId="{A22528A0-A092-3413-E3E9-081BDF556066}"/>
          </ac:spMkLst>
        </pc:spChg>
      </pc:sldChg>
      <pc:sldChg chg="modSp">
        <pc:chgData name="Josh Hug" userId="e2159f7335c131c2" providerId="LiveId" clId="{0EDB6E27-9086-5277-AB10-A63F9A905C93}" dt="2025-11-13T23:13:55.295" v="0" actId="207"/>
        <pc:sldMkLst>
          <pc:docMk/>
          <pc:sldMk cId="2708226220" sldId="372"/>
        </pc:sldMkLst>
        <pc:spChg chg="mod">
          <ac:chgData name="Josh Hug" userId="e2159f7335c131c2" providerId="LiveId" clId="{0EDB6E27-9086-5277-AB10-A63F9A905C93}" dt="2025-11-13T23:13:55.295" v="0" actId="207"/>
          <ac:spMkLst>
            <pc:docMk/>
            <pc:sldMk cId="2708226220" sldId="372"/>
            <ac:spMk id="19" creationId="{FD1E3715-4EC0-C9B2-5907-FE9A29E49020}"/>
          </ac:spMkLst>
        </pc:spChg>
      </pc:sldChg>
      <pc:sldChg chg="modSp mod modAnim">
        <pc:chgData name="Josh Hug" userId="e2159f7335c131c2" providerId="LiveId" clId="{0EDB6E27-9086-5277-AB10-A63F9A905C93}" dt="2025-11-14T01:35:46.870" v="34"/>
        <pc:sldMkLst>
          <pc:docMk/>
          <pc:sldMk cId="3249914361" sldId="377"/>
        </pc:sldMkLst>
        <pc:spChg chg="mod">
          <ac:chgData name="Josh Hug" userId="e2159f7335c131c2" providerId="LiveId" clId="{0EDB6E27-9086-5277-AB10-A63F9A905C93}" dt="2025-11-14T01:35:46.870" v="34"/>
          <ac:spMkLst>
            <pc:docMk/>
            <pc:sldMk cId="3249914361" sldId="377"/>
            <ac:spMk id="15" creationId="{93372F06-402A-F48F-9FCB-EDF2A76BEA69}"/>
          </ac:spMkLst>
        </pc:spChg>
      </pc:sldChg>
      <pc:sldChg chg="modSp mod">
        <pc:chgData name="Josh Hug" userId="e2159f7335c131c2" providerId="LiveId" clId="{0EDB6E27-9086-5277-AB10-A63F9A905C93}" dt="2025-11-13T23:30:18.289" v="2" actId="1076"/>
        <pc:sldMkLst>
          <pc:docMk/>
          <pc:sldMk cId="4140397257" sldId="414"/>
        </pc:sldMkLst>
        <pc:spChg chg="mod">
          <ac:chgData name="Josh Hug" userId="e2159f7335c131c2" providerId="LiveId" clId="{0EDB6E27-9086-5277-AB10-A63F9A905C93}" dt="2025-11-13T23:30:18.289" v="2" actId="1076"/>
          <ac:spMkLst>
            <pc:docMk/>
            <pc:sldMk cId="4140397257" sldId="414"/>
            <ac:spMk id="6" creationId="{0CA7AA9C-9E03-49FE-0651-5E0E54B6544B}"/>
          </ac:spMkLst>
        </pc:spChg>
        <pc:spChg chg="mod">
          <ac:chgData name="Josh Hug" userId="e2159f7335c131c2" providerId="LiveId" clId="{0EDB6E27-9086-5277-AB10-A63F9A905C93}" dt="2025-11-13T23:30:18.289" v="2" actId="1076"/>
          <ac:spMkLst>
            <pc:docMk/>
            <pc:sldMk cId="4140397257" sldId="414"/>
            <ac:spMk id="7" creationId="{071570E7-9CC7-A351-1763-49BE483A1B38}"/>
          </ac:spMkLst>
        </pc:spChg>
      </pc:sldChg>
    </pc:docChg>
  </pc:docChgLst>
  <pc:docChgLst>
    <pc:chgData name="Josh Hug" userId="e2159f7335c131c2" providerId="LiveId" clId="{138F76F6-BDFE-43E7-A070-24B46DF0227F}"/>
    <pc:docChg chg="undo redo custSel addSld delSld modSld sldOrd modSection">
      <pc:chgData name="Josh Hug" userId="e2159f7335c131c2" providerId="LiveId" clId="{138F76F6-BDFE-43E7-A070-24B46DF0227F}" dt="2025-11-13T21:34:05.094" v="6876" actId="1076"/>
      <pc:docMkLst>
        <pc:docMk/>
      </pc:docMkLst>
      <pc:sldChg chg="modSp mod">
        <pc:chgData name="Josh Hug" userId="e2159f7335c131c2" providerId="LiveId" clId="{138F76F6-BDFE-43E7-A070-24B46DF0227F}" dt="2025-11-06T19:00:14.906" v="2" actId="20577"/>
        <pc:sldMkLst>
          <pc:docMk/>
          <pc:sldMk cId="2134185327" sldId="305"/>
        </pc:sldMkLst>
        <pc:spChg chg="mod">
          <ac:chgData name="Josh Hug" userId="e2159f7335c131c2" providerId="LiveId" clId="{138F76F6-BDFE-43E7-A070-24B46DF0227F}" dt="2025-11-06T19:00:14.906" v="2" actId="20577"/>
          <ac:spMkLst>
            <pc:docMk/>
            <pc:sldMk cId="2134185327" sldId="305"/>
            <ac:spMk id="3" creationId="{D6EC08EF-FA76-A499-2F65-C293B9D39890}"/>
          </ac:spMkLst>
        </pc:spChg>
      </pc:sldChg>
      <pc:sldChg chg="modSp mod modAnim">
        <pc:chgData name="Josh Hug" userId="e2159f7335c131c2" providerId="LiveId" clId="{138F76F6-BDFE-43E7-A070-24B46DF0227F}" dt="2025-11-06T19:42:30.764" v="3727" actId="6549"/>
        <pc:sldMkLst>
          <pc:docMk/>
          <pc:sldMk cId="1588268834" sldId="310"/>
        </pc:sldMkLst>
        <pc:spChg chg="mod">
          <ac:chgData name="Josh Hug" userId="e2159f7335c131c2" providerId="LiveId" clId="{138F76F6-BDFE-43E7-A070-24B46DF0227F}" dt="2025-11-06T19:42:08.723" v="3690" actId="21"/>
          <ac:spMkLst>
            <pc:docMk/>
            <pc:sldMk cId="1588268834" sldId="310"/>
            <ac:spMk id="2" creationId="{BCB25F2B-0658-103D-C118-41ECFAA564D4}"/>
          </ac:spMkLst>
        </pc:spChg>
        <pc:spChg chg="mod">
          <ac:chgData name="Josh Hug" userId="e2159f7335c131c2" providerId="LiveId" clId="{138F76F6-BDFE-43E7-A070-24B46DF0227F}" dt="2025-11-06T19:42:30.764" v="3727" actId="6549"/>
          <ac:spMkLst>
            <pc:docMk/>
            <pc:sldMk cId="1588268834" sldId="310"/>
            <ac:spMk id="3" creationId="{D43007A7-22EE-434A-42E7-E14D844AE6B9}"/>
          </ac:spMkLst>
        </pc:spChg>
      </pc:sldChg>
      <pc:sldChg chg="modSp mod setBg">
        <pc:chgData name="Josh Hug" userId="e2159f7335c131c2" providerId="LiveId" clId="{138F76F6-BDFE-43E7-A070-24B46DF0227F}" dt="2025-11-06T19:45:46.339" v="3769" actId="20577"/>
        <pc:sldMkLst>
          <pc:docMk/>
          <pc:sldMk cId="1092601094" sldId="311"/>
        </pc:sldMkLst>
        <pc:spChg chg="mod">
          <ac:chgData name="Josh Hug" userId="e2159f7335c131c2" providerId="LiveId" clId="{138F76F6-BDFE-43E7-A070-24B46DF0227F}" dt="2025-11-06T19:45:46.339" v="3769" actId="20577"/>
          <ac:spMkLst>
            <pc:docMk/>
            <pc:sldMk cId="1092601094" sldId="311"/>
            <ac:spMk id="2" creationId="{F99659E7-3764-AB53-1CDC-88F45919FB50}"/>
          </ac:spMkLst>
        </pc:spChg>
        <pc:spChg chg="mod">
          <ac:chgData name="Josh Hug" userId="e2159f7335c131c2" providerId="LiveId" clId="{138F76F6-BDFE-43E7-A070-24B46DF0227F}" dt="2025-11-06T19:43:17.892" v="3734" actId="20577"/>
          <ac:spMkLst>
            <pc:docMk/>
            <pc:sldMk cId="1092601094" sldId="311"/>
            <ac:spMk id="3" creationId="{F5FE1CC2-1E06-7029-D5AB-A7DE691249A7}"/>
          </ac:spMkLst>
        </pc:spChg>
      </pc:sldChg>
      <pc:sldChg chg="modSp">
        <pc:chgData name="Josh Hug" userId="e2159f7335c131c2" providerId="LiveId" clId="{138F76F6-BDFE-43E7-A070-24B46DF0227F}" dt="2025-11-06T19:45:48.955" v="3770"/>
        <pc:sldMkLst>
          <pc:docMk/>
          <pc:sldMk cId="1937587699" sldId="312"/>
        </pc:sldMkLst>
        <pc:spChg chg="mod">
          <ac:chgData name="Josh Hug" userId="e2159f7335c131c2" providerId="LiveId" clId="{138F76F6-BDFE-43E7-A070-24B46DF0227F}" dt="2025-11-06T19:45:48.955" v="3770"/>
          <ac:spMkLst>
            <pc:docMk/>
            <pc:sldMk cId="1937587699" sldId="312"/>
            <ac:spMk id="2" creationId="{55036FF1-6E86-2908-9994-4CD6D9A381D1}"/>
          </ac:spMkLst>
        </pc:spChg>
      </pc:sldChg>
      <pc:sldChg chg="modSp setBg">
        <pc:chgData name="Josh Hug" userId="e2159f7335c131c2" providerId="LiveId" clId="{138F76F6-BDFE-43E7-A070-24B46DF0227F}" dt="2025-11-06T19:45:58.483" v="3789" actId="20577"/>
        <pc:sldMkLst>
          <pc:docMk/>
          <pc:sldMk cId="4204965784" sldId="313"/>
        </pc:sldMkLst>
        <pc:spChg chg="mod">
          <ac:chgData name="Josh Hug" userId="e2159f7335c131c2" providerId="LiveId" clId="{138F76F6-BDFE-43E7-A070-24B46DF0227F}" dt="2025-11-06T19:45:58.483" v="3789" actId="20577"/>
          <ac:spMkLst>
            <pc:docMk/>
            <pc:sldMk cId="4204965784" sldId="313"/>
            <ac:spMk id="2" creationId="{735588F4-6CBD-88A0-BC45-9C20CD708C89}"/>
          </ac:spMkLst>
        </pc:spChg>
      </pc:sldChg>
      <pc:sldChg chg="addSp delSp modSp mod delAnim modAnim">
        <pc:chgData name="Josh Hug" userId="e2159f7335c131c2" providerId="LiveId" clId="{138F76F6-BDFE-43E7-A070-24B46DF0227F}" dt="2025-11-06T20:53:25.322" v="6311" actId="14100"/>
        <pc:sldMkLst>
          <pc:docMk/>
          <pc:sldMk cId="3340504306" sldId="314"/>
        </pc:sldMkLst>
        <pc:spChg chg="mod">
          <ac:chgData name="Josh Hug" userId="e2159f7335c131c2" providerId="LiveId" clId="{138F76F6-BDFE-43E7-A070-24B46DF0227F}" dt="2025-11-06T19:46:14.590" v="3815" actId="20577"/>
          <ac:spMkLst>
            <pc:docMk/>
            <pc:sldMk cId="3340504306" sldId="314"/>
            <ac:spMk id="2" creationId="{A6BCC805-061E-B403-920A-E5352B00ED86}"/>
          </ac:spMkLst>
        </pc:spChg>
        <pc:spChg chg="add mod">
          <ac:chgData name="Josh Hug" userId="e2159f7335c131c2" providerId="LiveId" clId="{138F76F6-BDFE-43E7-A070-24B46DF0227F}" dt="2025-11-06T19:47:00.502" v="3851" actId="1076"/>
          <ac:spMkLst>
            <pc:docMk/>
            <pc:sldMk cId="3340504306" sldId="314"/>
            <ac:spMk id="4" creationId="{584E6B8D-9075-8C41-9961-99B06477D7F0}"/>
          </ac:spMkLst>
        </pc:spChg>
        <pc:spChg chg="add mod">
          <ac:chgData name="Josh Hug" userId="e2159f7335c131c2" providerId="LiveId" clId="{138F76F6-BDFE-43E7-A070-24B46DF0227F}" dt="2025-11-06T20:53:25.322" v="6311" actId="14100"/>
          <ac:spMkLst>
            <pc:docMk/>
            <pc:sldMk cId="3340504306" sldId="314"/>
            <ac:spMk id="11" creationId="{579F5D0E-FD3C-5D25-87E6-2E9F402DF1C1}"/>
          </ac:spMkLst>
        </pc:spChg>
      </pc:sldChg>
      <pc:sldChg chg="modSp mod">
        <pc:chgData name="Josh Hug" userId="e2159f7335c131c2" providerId="LiveId" clId="{138F76F6-BDFE-43E7-A070-24B46DF0227F}" dt="2025-11-06T20:55:17.653" v="6321" actId="6549"/>
        <pc:sldMkLst>
          <pc:docMk/>
          <pc:sldMk cId="2347050793" sldId="321"/>
        </pc:sldMkLst>
        <pc:spChg chg="mod">
          <ac:chgData name="Josh Hug" userId="e2159f7335c131c2" providerId="LiveId" clId="{138F76F6-BDFE-43E7-A070-24B46DF0227F}" dt="2025-11-06T20:55:17.653" v="6321" actId="6549"/>
          <ac:spMkLst>
            <pc:docMk/>
            <pc:sldMk cId="2347050793" sldId="321"/>
            <ac:spMk id="3" creationId="{DC693E49-BBE5-6114-C701-6BCDEDFE65F1}"/>
          </ac:spMkLst>
        </pc:spChg>
      </pc:sldChg>
      <pc:sldChg chg="modSp">
        <pc:chgData name="Josh Hug" userId="e2159f7335c131c2" providerId="LiveId" clId="{138F76F6-BDFE-43E7-A070-24B46DF0227F}" dt="2025-11-06T20:55:20.522" v="6323" actId="20577"/>
        <pc:sldMkLst>
          <pc:docMk/>
          <pc:sldMk cId="171457120" sldId="322"/>
        </pc:sldMkLst>
        <pc:spChg chg="mod">
          <ac:chgData name="Josh Hug" userId="e2159f7335c131c2" providerId="LiveId" clId="{138F76F6-BDFE-43E7-A070-24B46DF0227F}" dt="2025-11-06T20:55:20.522" v="6323" actId="20577"/>
          <ac:spMkLst>
            <pc:docMk/>
            <pc:sldMk cId="171457120" sldId="322"/>
            <ac:spMk id="3" creationId="{8B97A02A-07D8-33DF-65F1-C31886109404}"/>
          </ac:spMkLst>
        </pc:spChg>
      </pc:sldChg>
      <pc:sldChg chg="modSp">
        <pc:chgData name="Josh Hug" userId="e2159f7335c131c2" providerId="LiveId" clId="{138F76F6-BDFE-43E7-A070-24B46DF0227F}" dt="2025-11-06T20:55:22.506" v="6325" actId="20577"/>
        <pc:sldMkLst>
          <pc:docMk/>
          <pc:sldMk cId="1155337247" sldId="325"/>
        </pc:sldMkLst>
        <pc:spChg chg="mod">
          <ac:chgData name="Josh Hug" userId="e2159f7335c131c2" providerId="LiveId" clId="{138F76F6-BDFE-43E7-A070-24B46DF0227F}" dt="2025-11-06T20:55:22.506" v="6325" actId="20577"/>
          <ac:spMkLst>
            <pc:docMk/>
            <pc:sldMk cId="1155337247" sldId="325"/>
            <ac:spMk id="3" creationId="{03B2389A-CE2F-74B7-FE8F-E3CD22D2A2D3}"/>
          </ac:spMkLst>
        </pc:spChg>
      </pc:sldChg>
      <pc:sldChg chg="modSp">
        <pc:chgData name="Josh Hug" userId="e2159f7335c131c2" providerId="LiveId" clId="{138F76F6-BDFE-43E7-A070-24B46DF0227F}" dt="2025-11-06T20:56:19.977" v="6331" actId="368"/>
        <pc:sldMkLst>
          <pc:docMk/>
          <pc:sldMk cId="1031475553" sldId="326"/>
        </pc:sldMkLst>
        <pc:spChg chg="mod">
          <ac:chgData name="Josh Hug" userId="e2159f7335c131c2" providerId="LiveId" clId="{138F76F6-BDFE-43E7-A070-24B46DF0227F}" dt="2025-11-06T20:56:19.977" v="6331" actId="368"/>
          <ac:spMkLst>
            <pc:docMk/>
            <pc:sldMk cId="1031475553" sldId="326"/>
            <ac:spMk id="3" creationId="{8194AFE9-D17D-220B-0A78-3A8B644161A7}"/>
          </ac:spMkLst>
        </pc:spChg>
      </pc:sldChg>
      <pc:sldChg chg="addSp delSp modSp mod">
        <pc:chgData name="Josh Hug" userId="e2159f7335c131c2" providerId="LiveId" clId="{138F76F6-BDFE-43E7-A070-24B46DF0227F}" dt="2025-11-06T20:18:18.872" v="5317" actId="14100"/>
        <pc:sldMkLst>
          <pc:docMk/>
          <pc:sldMk cId="3781000288" sldId="328"/>
        </pc:sldMkLst>
        <pc:picChg chg="add mod">
          <ac:chgData name="Josh Hug" userId="e2159f7335c131c2" providerId="LiveId" clId="{138F76F6-BDFE-43E7-A070-24B46DF0227F}" dt="2025-11-06T20:18:02.408" v="5311" actId="1076"/>
          <ac:picMkLst>
            <pc:docMk/>
            <pc:sldMk cId="3781000288" sldId="328"/>
            <ac:picMk id="9" creationId="{E80CB319-73F2-D7DA-EFAB-91783C4ED602}"/>
          </ac:picMkLst>
        </pc:picChg>
        <pc:picChg chg="add mod">
          <ac:chgData name="Josh Hug" userId="e2159f7335c131c2" providerId="LiveId" clId="{138F76F6-BDFE-43E7-A070-24B46DF0227F}" dt="2025-11-06T20:18:18.872" v="5317" actId="14100"/>
          <ac:picMkLst>
            <pc:docMk/>
            <pc:sldMk cId="3781000288" sldId="328"/>
            <ac:picMk id="11" creationId="{CFDF9FF4-4DCE-7310-B5C7-AC9EC25610EA}"/>
          </ac:picMkLst>
        </pc:picChg>
      </pc:sldChg>
      <pc:sldChg chg="modSp mod modAnim">
        <pc:chgData name="Josh Hug" userId="e2159f7335c131c2" providerId="LiveId" clId="{138F76F6-BDFE-43E7-A070-24B46DF0227F}" dt="2025-11-06T21:00:47.978" v="6396" actId="20577"/>
        <pc:sldMkLst>
          <pc:docMk/>
          <pc:sldMk cId="2350733653" sldId="333"/>
        </pc:sldMkLst>
        <pc:spChg chg="mod">
          <ac:chgData name="Josh Hug" userId="e2159f7335c131c2" providerId="LiveId" clId="{138F76F6-BDFE-43E7-A070-24B46DF0227F}" dt="2025-11-06T20:56:38.826" v="6332" actId="20577"/>
          <ac:spMkLst>
            <pc:docMk/>
            <pc:sldMk cId="2350733653" sldId="333"/>
            <ac:spMk id="3" creationId="{409F4F40-55D8-9D02-7CAA-5076A1B94956}"/>
          </ac:spMkLst>
        </pc:spChg>
        <pc:spChg chg="mod">
          <ac:chgData name="Josh Hug" userId="e2159f7335c131c2" providerId="LiveId" clId="{138F76F6-BDFE-43E7-A070-24B46DF0227F}" dt="2025-11-06T20:56:39.994" v="6333" actId="20577"/>
          <ac:spMkLst>
            <pc:docMk/>
            <pc:sldMk cId="2350733653" sldId="333"/>
            <ac:spMk id="8" creationId="{F0A4FA4A-4A4C-2A26-7BD5-8D39D25675BB}"/>
          </ac:spMkLst>
        </pc:spChg>
        <pc:spChg chg="mod">
          <ac:chgData name="Josh Hug" userId="e2159f7335c131c2" providerId="LiveId" clId="{138F76F6-BDFE-43E7-A070-24B46DF0227F}" dt="2025-11-06T21:00:47.978" v="6396" actId="20577"/>
          <ac:spMkLst>
            <pc:docMk/>
            <pc:sldMk cId="2350733653" sldId="333"/>
            <ac:spMk id="10" creationId="{D1E921DB-3190-42EE-F3C3-D5DC67684200}"/>
          </ac:spMkLst>
        </pc:spChg>
      </pc:sldChg>
      <pc:sldChg chg="modSp modAnim">
        <pc:chgData name="Josh Hug" userId="e2159f7335c131c2" providerId="LiveId" clId="{138F76F6-BDFE-43E7-A070-24B46DF0227F}" dt="2025-11-06T21:00:55.923" v="6403" actId="20577"/>
        <pc:sldMkLst>
          <pc:docMk/>
          <pc:sldMk cId="874447702" sldId="334"/>
        </pc:sldMkLst>
        <pc:spChg chg="mod">
          <ac:chgData name="Josh Hug" userId="e2159f7335c131c2" providerId="LiveId" clId="{138F76F6-BDFE-43E7-A070-24B46DF0227F}" dt="2025-11-06T21:00:55.923" v="6403" actId="20577"/>
          <ac:spMkLst>
            <pc:docMk/>
            <pc:sldMk cId="874447702" sldId="334"/>
            <ac:spMk id="3" creationId="{D78C62B2-58FE-5B68-B573-D9F37612B423}"/>
          </ac:spMkLst>
        </pc:spChg>
      </pc:sldChg>
      <pc:sldChg chg="modSp modAnim">
        <pc:chgData name="Josh Hug" userId="e2159f7335c131c2" providerId="LiveId" clId="{138F76F6-BDFE-43E7-A070-24B46DF0227F}" dt="2025-11-06T20:21:38.208" v="5322" actId="20577"/>
        <pc:sldMkLst>
          <pc:docMk/>
          <pc:sldMk cId="3068926271" sldId="337"/>
        </pc:sldMkLst>
        <pc:spChg chg="mod">
          <ac:chgData name="Josh Hug" userId="e2159f7335c131c2" providerId="LiveId" clId="{138F76F6-BDFE-43E7-A070-24B46DF0227F}" dt="2025-11-06T20:20:44.429" v="5318" actId="20577"/>
          <ac:spMkLst>
            <pc:docMk/>
            <pc:sldMk cId="3068926271" sldId="337"/>
            <ac:spMk id="3" creationId="{7421E75D-8BD7-3DAE-D12F-FC4F5E7D3EF0}"/>
          </ac:spMkLst>
        </pc:spChg>
      </pc:sldChg>
      <pc:sldChg chg="modSp mod">
        <pc:chgData name="Josh Hug" userId="e2159f7335c131c2" providerId="LiveId" clId="{138F76F6-BDFE-43E7-A070-24B46DF0227F}" dt="2025-11-06T21:01:06.369" v="6408" actId="20577"/>
        <pc:sldMkLst>
          <pc:docMk/>
          <pc:sldMk cId="3621098759" sldId="338"/>
        </pc:sldMkLst>
        <pc:spChg chg="mod">
          <ac:chgData name="Josh Hug" userId="e2159f7335c131c2" providerId="LiveId" clId="{138F76F6-BDFE-43E7-A070-24B46DF0227F}" dt="2025-11-06T21:01:06.369" v="6408" actId="20577"/>
          <ac:spMkLst>
            <pc:docMk/>
            <pc:sldMk cId="3621098759" sldId="338"/>
            <ac:spMk id="3" creationId="{F8AFA332-5C4C-D393-93ED-C51AFC0036F3}"/>
          </ac:spMkLst>
        </pc:spChg>
        <pc:spChg chg="mod">
          <ac:chgData name="Josh Hug" userId="e2159f7335c131c2" providerId="LiveId" clId="{138F76F6-BDFE-43E7-A070-24B46DF0227F}" dt="2025-11-06T20:58:34.353" v="6382"/>
          <ac:spMkLst>
            <pc:docMk/>
            <pc:sldMk cId="3621098759" sldId="338"/>
            <ac:spMk id="7" creationId="{A624B199-65A4-828F-F508-32E1FC2ED003}"/>
          </ac:spMkLst>
        </pc:spChg>
        <pc:spChg chg="mod">
          <ac:chgData name="Josh Hug" userId="e2159f7335c131c2" providerId="LiveId" clId="{138F76F6-BDFE-43E7-A070-24B46DF0227F}" dt="2025-11-06T20:58:37.961" v="6383" actId="1076"/>
          <ac:spMkLst>
            <pc:docMk/>
            <pc:sldMk cId="3621098759" sldId="338"/>
            <ac:spMk id="16" creationId="{60E373FC-1582-F666-16EC-A127972D470C}"/>
          </ac:spMkLst>
        </pc:spChg>
        <pc:spChg chg="mod">
          <ac:chgData name="Josh Hug" userId="e2159f7335c131c2" providerId="LiveId" clId="{138F76F6-BDFE-43E7-A070-24B46DF0227F}" dt="2025-11-06T20:58:31.094" v="6381" actId="20577"/>
          <ac:spMkLst>
            <pc:docMk/>
            <pc:sldMk cId="3621098759" sldId="338"/>
            <ac:spMk id="21" creationId="{F306C51F-BE7C-7629-30C6-EF22AEB9329E}"/>
          </ac:spMkLst>
        </pc:spChg>
        <pc:grpChg chg="mod">
          <ac:chgData name="Josh Hug" userId="e2159f7335c131c2" providerId="LiveId" clId="{138F76F6-BDFE-43E7-A070-24B46DF0227F}" dt="2025-11-06T20:58:34.353" v="6382"/>
          <ac:grpSpMkLst>
            <pc:docMk/>
            <pc:sldMk cId="3621098759" sldId="338"/>
            <ac:grpSpMk id="10" creationId="{38B02571-2687-A88A-B061-532E42CE2F07}"/>
          </ac:grpSpMkLst>
        </pc:grpChg>
        <pc:cxnChg chg="mod">
          <ac:chgData name="Josh Hug" userId="e2159f7335c131c2" providerId="LiveId" clId="{138F76F6-BDFE-43E7-A070-24B46DF0227F}" dt="2025-11-06T20:58:37.961" v="6383" actId="1076"/>
          <ac:cxnSpMkLst>
            <pc:docMk/>
            <pc:sldMk cId="3621098759" sldId="338"/>
            <ac:cxnSpMk id="4" creationId="{97A9BA6E-51DA-2E6C-1AD5-372F66186790}"/>
          </ac:cxnSpMkLst>
        </pc:cxnChg>
      </pc:sldChg>
      <pc:sldChg chg="modSp mod">
        <pc:chgData name="Josh Hug" userId="e2159f7335c131c2" providerId="LiveId" clId="{138F76F6-BDFE-43E7-A070-24B46DF0227F}" dt="2025-11-06T21:01:47.948" v="6417" actId="1076"/>
        <pc:sldMkLst>
          <pc:docMk/>
          <pc:sldMk cId="1238354536" sldId="339"/>
        </pc:sldMkLst>
        <pc:spChg chg="mod">
          <ac:chgData name="Josh Hug" userId="e2159f7335c131c2" providerId="LiveId" clId="{138F76F6-BDFE-43E7-A070-24B46DF0227F}" dt="2025-11-06T20:58:51.736" v="6384" actId="20577"/>
          <ac:spMkLst>
            <pc:docMk/>
            <pc:sldMk cId="1238354536" sldId="339"/>
            <ac:spMk id="3" creationId="{F4053204-684C-38CB-CF79-77587EF078EE}"/>
          </ac:spMkLst>
        </pc:spChg>
        <pc:spChg chg="mod">
          <ac:chgData name="Josh Hug" userId="e2159f7335c131c2" providerId="LiveId" clId="{138F76F6-BDFE-43E7-A070-24B46DF0227F}" dt="2025-11-06T21:01:44.821" v="6416" actId="1076"/>
          <ac:spMkLst>
            <pc:docMk/>
            <pc:sldMk cId="1238354536" sldId="339"/>
            <ac:spMk id="7" creationId="{522ABBEC-F375-907F-13F4-B4C2B4F39ECD}"/>
          </ac:spMkLst>
        </pc:spChg>
        <pc:spChg chg="mod">
          <ac:chgData name="Josh Hug" userId="e2159f7335c131c2" providerId="LiveId" clId="{138F76F6-BDFE-43E7-A070-24B46DF0227F}" dt="2025-11-06T20:58:55.149" v="6385" actId="20577"/>
          <ac:spMkLst>
            <pc:docMk/>
            <pc:sldMk cId="1238354536" sldId="339"/>
            <ac:spMk id="8" creationId="{326C4B9C-957C-C53A-BB52-A0B4D16271BD}"/>
          </ac:spMkLst>
        </pc:spChg>
        <pc:spChg chg="mod">
          <ac:chgData name="Josh Hug" userId="e2159f7335c131c2" providerId="LiveId" clId="{138F76F6-BDFE-43E7-A070-24B46DF0227F}" dt="2025-11-06T21:01:47.948" v="6417" actId="1076"/>
          <ac:spMkLst>
            <pc:docMk/>
            <pc:sldMk cId="1238354536" sldId="339"/>
            <ac:spMk id="9" creationId="{643A481D-DA35-C2A5-3D46-3FA1148D73F3}"/>
          </ac:spMkLst>
        </pc:spChg>
        <pc:spChg chg="mod">
          <ac:chgData name="Josh Hug" userId="e2159f7335c131c2" providerId="LiveId" clId="{138F76F6-BDFE-43E7-A070-24B46DF0227F}" dt="2025-11-06T21:01:37.062" v="6413" actId="20577"/>
          <ac:spMkLst>
            <pc:docMk/>
            <pc:sldMk cId="1238354536" sldId="339"/>
            <ac:spMk id="10" creationId="{B0DAA452-0F3B-749E-A249-B6C4186498BF}"/>
          </ac:spMkLst>
        </pc:spChg>
        <pc:spChg chg="mod">
          <ac:chgData name="Josh Hug" userId="e2159f7335c131c2" providerId="LiveId" clId="{138F76F6-BDFE-43E7-A070-24B46DF0227F}" dt="2025-11-06T21:01:12.990" v="6409" actId="20577"/>
          <ac:spMkLst>
            <pc:docMk/>
            <pc:sldMk cId="1238354536" sldId="339"/>
            <ac:spMk id="14" creationId="{6BF15F00-8916-63F5-187D-7C79F3D9B3C9}"/>
          </ac:spMkLst>
        </pc:spChg>
      </pc:sldChg>
      <pc:sldChg chg="modSp mod">
        <pc:chgData name="Josh Hug" userId="e2159f7335c131c2" providerId="LiveId" clId="{138F76F6-BDFE-43E7-A070-24B46DF0227F}" dt="2025-11-06T20:21:55.344" v="5325" actId="12"/>
        <pc:sldMkLst>
          <pc:docMk/>
          <pc:sldMk cId="737179361" sldId="345"/>
        </pc:sldMkLst>
        <pc:spChg chg="mod">
          <ac:chgData name="Josh Hug" userId="e2159f7335c131c2" providerId="LiveId" clId="{138F76F6-BDFE-43E7-A070-24B46DF0227F}" dt="2025-11-06T20:21:55.344" v="5325" actId="12"/>
          <ac:spMkLst>
            <pc:docMk/>
            <pc:sldMk cId="737179361" sldId="345"/>
            <ac:spMk id="3" creationId="{8DBB8CB5-A315-147F-63BF-91F944E3A392}"/>
          </ac:spMkLst>
        </pc:spChg>
      </pc:sldChg>
      <pc:sldChg chg="modSp">
        <pc:chgData name="Josh Hug" userId="e2159f7335c131c2" providerId="LiveId" clId="{138F76F6-BDFE-43E7-A070-24B46DF0227F}" dt="2025-11-06T20:22:09.154" v="5327" actId="12"/>
        <pc:sldMkLst>
          <pc:docMk/>
          <pc:sldMk cId="4089560003" sldId="346"/>
        </pc:sldMkLst>
        <pc:spChg chg="mod">
          <ac:chgData name="Josh Hug" userId="e2159f7335c131c2" providerId="LiveId" clId="{138F76F6-BDFE-43E7-A070-24B46DF0227F}" dt="2025-11-06T20:22:09.154" v="5327" actId="12"/>
          <ac:spMkLst>
            <pc:docMk/>
            <pc:sldMk cId="4089560003" sldId="346"/>
            <ac:spMk id="3" creationId="{DE7E4711-F04F-96C8-38D6-42EF0DD74659}"/>
          </ac:spMkLst>
        </pc:spChg>
      </pc:sldChg>
      <pc:sldChg chg="modSp mod">
        <pc:chgData name="Josh Hug" userId="e2159f7335c131c2" providerId="LiveId" clId="{138F76F6-BDFE-43E7-A070-24B46DF0227F}" dt="2025-11-13T21:31:14.945" v="6803" actId="20577"/>
        <pc:sldMkLst>
          <pc:docMk/>
          <pc:sldMk cId="2979992643" sldId="355"/>
        </pc:sldMkLst>
        <pc:spChg chg="mod">
          <ac:chgData name="Josh Hug" userId="e2159f7335c131c2" providerId="LiveId" clId="{138F76F6-BDFE-43E7-A070-24B46DF0227F}" dt="2025-11-13T21:31:14.945" v="6803" actId="20577"/>
          <ac:spMkLst>
            <pc:docMk/>
            <pc:sldMk cId="2979992643" sldId="355"/>
            <ac:spMk id="3" creationId="{D113CB33-F9B0-8B17-3C76-BD96F0D8D9B3}"/>
          </ac:spMkLst>
        </pc:spChg>
      </pc:sldChg>
      <pc:sldChg chg="addSp delSp modSp mod modAnim">
        <pc:chgData name="Josh Hug" userId="e2159f7335c131c2" providerId="LiveId" clId="{138F76F6-BDFE-43E7-A070-24B46DF0227F}" dt="2025-11-06T21:03:47.536" v="6449" actId="114"/>
        <pc:sldMkLst>
          <pc:docMk/>
          <pc:sldMk cId="1208888486" sldId="356"/>
        </pc:sldMkLst>
        <pc:spChg chg="mod">
          <ac:chgData name="Josh Hug" userId="e2159f7335c131c2" providerId="LiveId" clId="{138F76F6-BDFE-43E7-A070-24B46DF0227F}" dt="2025-11-06T21:03:47.536" v="6449" actId="114"/>
          <ac:spMkLst>
            <pc:docMk/>
            <pc:sldMk cId="1208888486" sldId="356"/>
            <ac:spMk id="3" creationId="{E10FBBFD-124E-2796-AD9E-EEB5A82E3D46}"/>
          </ac:spMkLst>
        </pc:spChg>
        <pc:picChg chg="add mod">
          <ac:chgData name="Josh Hug" userId="e2159f7335c131c2" providerId="LiveId" clId="{138F76F6-BDFE-43E7-A070-24B46DF0227F}" dt="2025-11-06T20:23:24.387" v="5342" actId="1076"/>
          <ac:picMkLst>
            <pc:docMk/>
            <pc:sldMk cId="1208888486" sldId="356"/>
            <ac:picMk id="9" creationId="{E52976AE-4FED-6419-5CD9-6AFDC1485333}"/>
          </ac:picMkLst>
        </pc:picChg>
        <pc:picChg chg="add mod">
          <ac:chgData name="Josh Hug" userId="e2159f7335c131c2" providerId="LiveId" clId="{138F76F6-BDFE-43E7-A070-24B46DF0227F}" dt="2025-11-06T20:23:43.972" v="5348" actId="1076"/>
          <ac:picMkLst>
            <pc:docMk/>
            <pc:sldMk cId="1208888486" sldId="356"/>
            <ac:picMk id="10" creationId="{46ED8519-9322-9127-E3DC-CD1BC1D14546}"/>
          </ac:picMkLst>
        </pc:picChg>
      </pc:sldChg>
      <pc:sldChg chg="modSp mod">
        <pc:chgData name="Josh Hug" userId="e2159f7335c131c2" providerId="LiveId" clId="{138F76F6-BDFE-43E7-A070-24B46DF0227F}" dt="2025-11-06T20:29:11.592" v="5635" actId="1076"/>
        <pc:sldMkLst>
          <pc:docMk/>
          <pc:sldMk cId="2885722422" sldId="360"/>
        </pc:sldMkLst>
        <pc:spChg chg="mod">
          <ac:chgData name="Josh Hug" userId="e2159f7335c131c2" providerId="LiveId" clId="{138F76F6-BDFE-43E7-A070-24B46DF0227F}" dt="2025-11-06T20:29:11.592" v="5635" actId="1076"/>
          <ac:spMkLst>
            <pc:docMk/>
            <pc:sldMk cId="2885722422" sldId="360"/>
            <ac:spMk id="6" creationId="{818F1BDE-791F-7305-2A04-2585480B6FC1}"/>
          </ac:spMkLst>
        </pc:spChg>
      </pc:sldChg>
      <pc:sldChg chg="addSp delSp modSp mod">
        <pc:chgData name="Josh Hug" userId="e2159f7335c131c2" providerId="LiveId" clId="{138F76F6-BDFE-43E7-A070-24B46DF0227F}" dt="2025-11-06T20:26:34.358" v="5494" actId="20577"/>
        <pc:sldMkLst>
          <pc:docMk/>
          <pc:sldMk cId="2479002355" sldId="362"/>
        </pc:sldMkLst>
        <pc:spChg chg="mod">
          <ac:chgData name="Josh Hug" userId="e2159f7335c131c2" providerId="LiveId" clId="{138F76F6-BDFE-43E7-A070-24B46DF0227F}" dt="2025-11-06T20:26:34.358" v="5494" actId="20577"/>
          <ac:spMkLst>
            <pc:docMk/>
            <pc:sldMk cId="2479002355" sldId="362"/>
            <ac:spMk id="3" creationId="{9B00E138-6B0D-A752-5072-E84121CC51F9}"/>
          </ac:spMkLst>
        </pc:spChg>
        <pc:spChg chg="add del mod">
          <ac:chgData name="Josh Hug" userId="e2159f7335c131c2" providerId="LiveId" clId="{138F76F6-BDFE-43E7-A070-24B46DF0227F}" dt="2025-11-06T20:26:16.212" v="5443" actId="1076"/>
          <ac:spMkLst>
            <pc:docMk/>
            <pc:sldMk cId="2479002355" sldId="362"/>
            <ac:spMk id="6" creationId="{454D0B49-CE6D-420E-8188-1C32C0524298}"/>
          </ac:spMkLst>
        </pc:spChg>
        <pc:spChg chg="add mod">
          <ac:chgData name="Josh Hug" userId="e2159f7335c131c2" providerId="LiveId" clId="{138F76F6-BDFE-43E7-A070-24B46DF0227F}" dt="2025-11-06T20:26:29.425" v="5475" actId="1076"/>
          <ac:spMkLst>
            <pc:docMk/>
            <pc:sldMk cId="2479002355" sldId="362"/>
            <ac:spMk id="8" creationId="{8F2D1A98-12CF-C7AE-8ABD-2BD79FD5193B}"/>
          </ac:spMkLst>
        </pc:spChg>
      </pc:sldChg>
      <pc:sldChg chg="modSp">
        <pc:chgData name="Josh Hug" userId="e2159f7335c131c2" providerId="LiveId" clId="{138F76F6-BDFE-43E7-A070-24B46DF0227F}" dt="2025-11-06T21:06:56.276" v="6544" actId="20577"/>
        <pc:sldMkLst>
          <pc:docMk/>
          <pc:sldMk cId="877949680" sldId="367"/>
        </pc:sldMkLst>
        <pc:spChg chg="mod">
          <ac:chgData name="Josh Hug" userId="e2159f7335c131c2" providerId="LiveId" clId="{138F76F6-BDFE-43E7-A070-24B46DF0227F}" dt="2025-11-06T21:06:56.276" v="6544" actId="20577"/>
          <ac:spMkLst>
            <pc:docMk/>
            <pc:sldMk cId="877949680" sldId="367"/>
            <ac:spMk id="3" creationId="{E3C8A54E-ACDC-921A-F0C6-7C125A22CB5B}"/>
          </ac:spMkLst>
        </pc:spChg>
      </pc:sldChg>
      <pc:sldChg chg="modSp mod">
        <pc:chgData name="Josh Hug" userId="e2159f7335c131c2" providerId="LiveId" clId="{138F76F6-BDFE-43E7-A070-24B46DF0227F}" dt="2025-11-13T17:16:14.257" v="6565" actId="27636"/>
        <pc:sldMkLst>
          <pc:docMk/>
          <pc:sldMk cId="3088895424" sldId="369"/>
        </pc:sldMkLst>
        <pc:spChg chg="mod">
          <ac:chgData name="Josh Hug" userId="e2159f7335c131c2" providerId="LiveId" clId="{138F76F6-BDFE-43E7-A070-24B46DF0227F}" dt="2025-11-13T17:16:14.257" v="6565" actId="27636"/>
          <ac:spMkLst>
            <pc:docMk/>
            <pc:sldMk cId="3088895424" sldId="369"/>
            <ac:spMk id="2" creationId="{A22528A0-A092-3413-E3E9-081BDF556066}"/>
          </ac:spMkLst>
        </pc:spChg>
      </pc:sldChg>
      <pc:sldChg chg="modSp">
        <pc:chgData name="Josh Hug" userId="e2159f7335c131c2" providerId="LiveId" clId="{138F76F6-BDFE-43E7-A070-24B46DF0227F}" dt="2025-11-06T20:31:18.632" v="6009" actId="20577"/>
        <pc:sldMkLst>
          <pc:docMk/>
          <pc:sldMk cId="2322450243" sldId="371"/>
        </pc:sldMkLst>
        <pc:spChg chg="mod">
          <ac:chgData name="Josh Hug" userId="e2159f7335c131c2" providerId="LiveId" clId="{138F76F6-BDFE-43E7-A070-24B46DF0227F}" dt="2025-11-06T20:31:18.632" v="6009" actId="20577"/>
          <ac:spMkLst>
            <pc:docMk/>
            <pc:sldMk cId="2322450243" sldId="371"/>
            <ac:spMk id="3" creationId="{E2829048-6755-75B6-A9FA-2623C57BF9A8}"/>
          </ac:spMkLst>
        </pc:spChg>
      </pc:sldChg>
      <pc:sldChg chg="modSp">
        <pc:chgData name="Josh Hug" userId="e2159f7335c131c2" providerId="LiveId" clId="{138F76F6-BDFE-43E7-A070-24B46DF0227F}" dt="2025-11-13T21:31:31.100" v="6804" actId="207"/>
        <pc:sldMkLst>
          <pc:docMk/>
          <pc:sldMk cId="2708226220" sldId="372"/>
        </pc:sldMkLst>
        <pc:spChg chg="mod">
          <ac:chgData name="Josh Hug" userId="e2159f7335c131c2" providerId="LiveId" clId="{138F76F6-BDFE-43E7-A070-24B46DF0227F}" dt="2025-11-13T21:31:31.100" v="6804" actId="207"/>
          <ac:spMkLst>
            <pc:docMk/>
            <pc:sldMk cId="2708226220" sldId="372"/>
            <ac:spMk id="19" creationId="{FD1E3715-4EC0-C9B2-5907-FE9A29E49020}"/>
          </ac:spMkLst>
        </pc:spChg>
      </pc:sldChg>
      <pc:sldChg chg="modSp mod">
        <pc:chgData name="Josh Hug" userId="e2159f7335c131c2" providerId="LiveId" clId="{138F76F6-BDFE-43E7-A070-24B46DF0227F}" dt="2025-11-13T21:34:05.094" v="6876" actId="1076"/>
        <pc:sldMkLst>
          <pc:docMk/>
          <pc:sldMk cId="3249914361" sldId="377"/>
        </pc:sldMkLst>
        <pc:spChg chg="mod">
          <ac:chgData name="Josh Hug" userId="e2159f7335c131c2" providerId="LiveId" clId="{138F76F6-BDFE-43E7-A070-24B46DF0227F}" dt="2025-11-13T21:34:05.094" v="6876" actId="1076"/>
          <ac:spMkLst>
            <pc:docMk/>
            <pc:sldMk cId="3249914361" sldId="377"/>
            <ac:spMk id="4" creationId="{FCE8548D-28F5-A221-272C-1F3F3B587224}"/>
          </ac:spMkLst>
        </pc:spChg>
      </pc:sldChg>
      <pc:sldChg chg="modSp">
        <pc:chgData name="Josh Hug" userId="e2159f7335c131c2" providerId="LiveId" clId="{138F76F6-BDFE-43E7-A070-24B46DF0227F}" dt="2025-11-13T21:31:40.798" v="6805" actId="207"/>
        <pc:sldMkLst>
          <pc:docMk/>
          <pc:sldMk cId="3279097462" sldId="378"/>
        </pc:sldMkLst>
        <pc:spChg chg="mod">
          <ac:chgData name="Josh Hug" userId="e2159f7335c131c2" providerId="LiveId" clId="{138F76F6-BDFE-43E7-A070-24B46DF0227F}" dt="2025-11-13T21:31:40.798" v="6805" actId="207"/>
          <ac:spMkLst>
            <pc:docMk/>
            <pc:sldMk cId="3279097462" sldId="378"/>
            <ac:spMk id="19" creationId="{44294384-2305-DDE3-2422-56EFA891C196}"/>
          </ac:spMkLst>
        </pc:spChg>
      </pc:sldChg>
      <pc:sldChg chg="modSp mod">
        <pc:chgData name="Josh Hug" userId="e2159f7335c131c2" providerId="LiveId" clId="{138F76F6-BDFE-43E7-A070-24B46DF0227F}" dt="2025-11-13T21:32:43.431" v="6875" actId="20577"/>
        <pc:sldMkLst>
          <pc:docMk/>
          <pc:sldMk cId="2363137684" sldId="383"/>
        </pc:sldMkLst>
        <pc:spChg chg="mod">
          <ac:chgData name="Josh Hug" userId="e2159f7335c131c2" providerId="LiveId" clId="{138F76F6-BDFE-43E7-A070-24B46DF0227F}" dt="2025-11-13T21:32:43.431" v="6875" actId="20577"/>
          <ac:spMkLst>
            <pc:docMk/>
            <pc:sldMk cId="2363137684" sldId="383"/>
            <ac:spMk id="3" creationId="{DA6DE1DA-5FC0-E4C2-A58C-076CA7BB6381}"/>
          </ac:spMkLst>
        </pc:spChg>
      </pc:sldChg>
      <pc:sldChg chg="modSp">
        <pc:chgData name="Josh Hug" userId="e2159f7335c131c2" providerId="LiveId" clId="{138F76F6-BDFE-43E7-A070-24B46DF0227F}" dt="2025-11-06T19:46:04.530" v="3790"/>
        <pc:sldMkLst>
          <pc:docMk/>
          <pc:sldMk cId="658354400" sldId="386"/>
        </pc:sldMkLst>
        <pc:spChg chg="mod">
          <ac:chgData name="Josh Hug" userId="e2159f7335c131c2" providerId="LiveId" clId="{138F76F6-BDFE-43E7-A070-24B46DF0227F}" dt="2025-11-06T19:46:04.530" v="3790"/>
          <ac:spMkLst>
            <pc:docMk/>
            <pc:sldMk cId="658354400" sldId="386"/>
            <ac:spMk id="2" creationId="{F93A106E-B5EA-A55F-E901-B4375F9F4F08}"/>
          </ac:spMkLst>
        </pc:spChg>
      </pc:sldChg>
      <pc:sldChg chg="modSp">
        <pc:chgData name="Josh Hug" userId="e2159f7335c131c2" providerId="LiveId" clId="{138F76F6-BDFE-43E7-A070-24B46DF0227F}" dt="2025-11-06T19:42:10.925" v="3691"/>
        <pc:sldMkLst>
          <pc:docMk/>
          <pc:sldMk cId="2557790496" sldId="387"/>
        </pc:sldMkLst>
        <pc:spChg chg="mod">
          <ac:chgData name="Josh Hug" userId="e2159f7335c131c2" providerId="LiveId" clId="{138F76F6-BDFE-43E7-A070-24B46DF0227F}" dt="2025-11-06T19:42:10.925" v="3691"/>
          <ac:spMkLst>
            <pc:docMk/>
            <pc:sldMk cId="2557790496" sldId="387"/>
            <ac:spMk id="2" creationId="{68DAD688-9E91-80DA-E453-0539FA8C6506}"/>
          </ac:spMkLst>
        </pc:spChg>
      </pc:sldChg>
      <pc:sldChg chg="modSp">
        <pc:chgData name="Josh Hug" userId="e2159f7335c131c2" providerId="LiveId" clId="{138F76F6-BDFE-43E7-A070-24B46DF0227F}" dt="2025-11-06T20:27:41.675" v="5545" actId="20577"/>
        <pc:sldMkLst>
          <pc:docMk/>
          <pc:sldMk cId="1484743467" sldId="390"/>
        </pc:sldMkLst>
        <pc:spChg chg="mod">
          <ac:chgData name="Josh Hug" userId="e2159f7335c131c2" providerId="LiveId" clId="{138F76F6-BDFE-43E7-A070-24B46DF0227F}" dt="2025-11-06T20:27:41.675" v="5545" actId="20577"/>
          <ac:spMkLst>
            <pc:docMk/>
            <pc:sldMk cId="1484743467" sldId="390"/>
            <ac:spMk id="5" creationId="{905D1D7C-7646-662A-B30A-69B31DE90DD5}"/>
          </ac:spMkLst>
        </pc:spChg>
      </pc:sldChg>
      <pc:sldChg chg="modSp mod setBg">
        <pc:chgData name="Josh Hug" userId="e2159f7335c131c2" providerId="LiveId" clId="{138F76F6-BDFE-43E7-A070-24B46DF0227F}" dt="2025-11-06T20:03:25.108" v="4821" actId="20577"/>
        <pc:sldMkLst>
          <pc:docMk/>
          <pc:sldMk cId="1429400574" sldId="394"/>
        </pc:sldMkLst>
        <pc:spChg chg="mod">
          <ac:chgData name="Josh Hug" userId="e2159f7335c131c2" providerId="LiveId" clId="{138F76F6-BDFE-43E7-A070-24B46DF0227F}" dt="2025-11-06T19:05:49.959" v="1307" actId="20577"/>
          <ac:spMkLst>
            <pc:docMk/>
            <pc:sldMk cId="1429400574" sldId="394"/>
            <ac:spMk id="2" creationId="{9196E59F-768F-4B0F-104D-100EA26C02D9}"/>
          </ac:spMkLst>
        </pc:spChg>
        <pc:spChg chg="mod">
          <ac:chgData name="Josh Hug" userId="e2159f7335c131c2" providerId="LiveId" clId="{138F76F6-BDFE-43E7-A070-24B46DF0227F}" dt="2025-11-06T20:03:25.108" v="4821" actId="20577"/>
          <ac:spMkLst>
            <pc:docMk/>
            <pc:sldMk cId="1429400574" sldId="394"/>
            <ac:spMk id="3" creationId="{BC32A456-B938-B6E5-0653-6D226A1FE39B}"/>
          </ac:spMkLst>
        </pc:spChg>
      </pc:sldChg>
      <pc:sldChg chg="addSp modSp add mod modShow">
        <pc:chgData name="Josh Hug" userId="e2159f7335c131c2" providerId="LiveId" clId="{138F76F6-BDFE-43E7-A070-24B46DF0227F}" dt="2025-11-06T20:01:01.515" v="4483" actId="20577"/>
        <pc:sldMkLst>
          <pc:docMk/>
          <pc:sldMk cId="540400353" sldId="397"/>
        </pc:sldMkLst>
        <pc:spChg chg="mod">
          <ac:chgData name="Josh Hug" userId="e2159f7335c131c2" providerId="LiveId" clId="{138F76F6-BDFE-43E7-A070-24B46DF0227F}" dt="2025-11-06T19:01:24.028" v="165" actId="20577"/>
          <ac:spMkLst>
            <pc:docMk/>
            <pc:sldMk cId="540400353" sldId="397"/>
            <ac:spMk id="3" creationId="{AB014C5F-7158-4809-64EA-815484C2C339}"/>
          </ac:spMkLst>
        </pc:spChg>
        <pc:spChg chg="mod">
          <ac:chgData name="Josh Hug" userId="e2159f7335c131c2" providerId="LiveId" clId="{138F76F6-BDFE-43E7-A070-24B46DF0227F}" dt="2025-11-06T19:01:16.897" v="163" actId="1076"/>
          <ac:spMkLst>
            <pc:docMk/>
            <pc:sldMk cId="540400353" sldId="397"/>
            <ac:spMk id="5" creationId="{70459B9C-33D7-3197-F610-FC36B9C6CC4A}"/>
          </ac:spMkLst>
        </pc:spChg>
        <pc:spChg chg="mod">
          <ac:chgData name="Josh Hug" userId="e2159f7335c131c2" providerId="LiveId" clId="{138F76F6-BDFE-43E7-A070-24B46DF0227F}" dt="2025-11-06T19:01:16.897" v="163" actId="1076"/>
          <ac:spMkLst>
            <pc:docMk/>
            <pc:sldMk cId="540400353" sldId="397"/>
            <ac:spMk id="6" creationId="{3728F1F1-20E2-C6D3-4F57-BA699D5650CC}"/>
          </ac:spMkLst>
        </pc:spChg>
        <pc:spChg chg="add mod">
          <ac:chgData name="Josh Hug" userId="e2159f7335c131c2" providerId="LiveId" clId="{138F76F6-BDFE-43E7-A070-24B46DF0227F}" dt="2025-11-06T20:01:01.515" v="4483" actId="20577"/>
          <ac:spMkLst>
            <pc:docMk/>
            <pc:sldMk cId="540400353" sldId="397"/>
            <ac:spMk id="8" creationId="{9D99A56B-20E4-A93A-83D1-311B5B516759}"/>
          </ac:spMkLst>
        </pc:spChg>
        <pc:spChg chg="mod">
          <ac:chgData name="Josh Hug" userId="e2159f7335c131c2" providerId="LiveId" clId="{138F76F6-BDFE-43E7-A070-24B46DF0227F}" dt="2025-11-06T19:59:53.885" v="4188" actId="20577"/>
          <ac:spMkLst>
            <pc:docMk/>
            <pc:sldMk cId="540400353" sldId="397"/>
            <ac:spMk id="9" creationId="{CDC06F7F-4E4C-521B-BE73-B054C90A990F}"/>
          </ac:spMkLst>
        </pc:spChg>
        <pc:picChg chg="mod">
          <ac:chgData name="Josh Hug" userId="e2159f7335c131c2" providerId="LiveId" clId="{138F76F6-BDFE-43E7-A070-24B46DF0227F}" dt="2025-11-06T19:01:16.897" v="163" actId="1076"/>
          <ac:picMkLst>
            <pc:docMk/>
            <pc:sldMk cId="540400353" sldId="397"/>
            <ac:picMk id="4" creationId="{B08718AC-1815-D4B0-7D24-A6CB9277F173}"/>
          </ac:picMkLst>
        </pc:picChg>
        <pc:cxnChg chg="mod">
          <ac:chgData name="Josh Hug" userId="e2159f7335c131c2" providerId="LiveId" clId="{138F76F6-BDFE-43E7-A070-24B46DF0227F}" dt="2025-11-06T19:01:16.897" v="163" actId="1076"/>
          <ac:cxnSpMkLst>
            <pc:docMk/>
            <pc:sldMk cId="540400353" sldId="397"/>
            <ac:cxnSpMk id="7" creationId="{76A74BEF-5A0D-3465-891A-0AF698E8D01F}"/>
          </ac:cxnSpMkLst>
        </pc:cxnChg>
      </pc:sldChg>
      <pc:sldChg chg="addSp delSp modSp add mod setBg delAnim modAnim modShow">
        <pc:chgData name="Josh Hug" userId="e2159f7335c131c2" providerId="LiveId" clId="{138F76F6-BDFE-43E7-A070-24B46DF0227F}" dt="2025-11-06T20:02:15.482" v="4681" actId="729"/>
        <pc:sldMkLst>
          <pc:docMk/>
          <pc:sldMk cId="2370596632" sldId="401"/>
        </pc:sldMkLst>
        <pc:spChg chg="mod">
          <ac:chgData name="Josh Hug" userId="e2159f7335c131c2" providerId="LiveId" clId="{138F76F6-BDFE-43E7-A070-24B46DF0227F}" dt="2025-11-06T20:01:24.374" v="4557" actId="20577"/>
          <ac:spMkLst>
            <pc:docMk/>
            <pc:sldMk cId="2370596632" sldId="401"/>
            <ac:spMk id="2" creationId="{7FA52E6E-643E-ADA7-026E-9202C68813CC}"/>
          </ac:spMkLst>
        </pc:spChg>
        <pc:spChg chg="mod">
          <ac:chgData name="Josh Hug" userId="e2159f7335c131c2" providerId="LiveId" clId="{138F76F6-BDFE-43E7-A070-24B46DF0227F}" dt="2025-11-06T19:23:53.013" v="2014" actId="14100"/>
          <ac:spMkLst>
            <pc:docMk/>
            <pc:sldMk cId="2370596632" sldId="401"/>
            <ac:spMk id="3" creationId="{5F5EB1E2-24F0-487F-2202-7E71F72F66FB}"/>
          </ac:spMkLst>
        </pc:spChg>
        <pc:spChg chg="add mod">
          <ac:chgData name="Josh Hug" userId="e2159f7335c131c2" providerId="LiveId" clId="{138F76F6-BDFE-43E7-A070-24B46DF0227F}" dt="2025-11-06T19:24:36.556" v="2035" actId="1076"/>
          <ac:spMkLst>
            <pc:docMk/>
            <pc:sldMk cId="2370596632" sldId="401"/>
            <ac:spMk id="8" creationId="{A8EB5F46-C961-EB72-7151-6E3C2BD9AE2E}"/>
          </ac:spMkLst>
        </pc:spChg>
      </pc:sldChg>
      <pc:sldChg chg="modSp add mod setBg modShow">
        <pc:chgData name="Josh Hug" userId="e2159f7335c131c2" providerId="LiveId" clId="{138F76F6-BDFE-43E7-A070-24B46DF0227F}" dt="2025-11-06T21:14:41.482" v="6558" actId="20577"/>
        <pc:sldMkLst>
          <pc:docMk/>
          <pc:sldMk cId="1027063595" sldId="402"/>
        </pc:sldMkLst>
        <pc:spChg chg="mod">
          <ac:chgData name="Josh Hug" userId="e2159f7335c131c2" providerId="LiveId" clId="{138F76F6-BDFE-43E7-A070-24B46DF0227F}" dt="2025-11-06T20:01:30.674" v="4559"/>
          <ac:spMkLst>
            <pc:docMk/>
            <pc:sldMk cId="1027063595" sldId="402"/>
            <ac:spMk id="2" creationId="{4F0D9F8C-1FCF-6957-FFAF-FDCC9A608B52}"/>
          </ac:spMkLst>
        </pc:spChg>
        <pc:spChg chg="mod">
          <ac:chgData name="Josh Hug" userId="e2159f7335c131c2" providerId="LiveId" clId="{138F76F6-BDFE-43E7-A070-24B46DF0227F}" dt="2025-11-06T20:01:51.864" v="4678" actId="20577"/>
          <ac:spMkLst>
            <pc:docMk/>
            <pc:sldMk cId="1027063595" sldId="402"/>
            <ac:spMk id="3" creationId="{2537A836-38E5-CAFA-1ED5-02F2F4C7D35F}"/>
          </ac:spMkLst>
        </pc:spChg>
      </pc:sldChg>
      <pc:sldChg chg="modSp add mod setBg modShow">
        <pc:chgData name="Josh Hug" userId="e2159f7335c131c2" providerId="LiveId" clId="{138F76F6-BDFE-43E7-A070-24B46DF0227F}" dt="2025-11-06T20:02:15.482" v="4681" actId="729"/>
        <pc:sldMkLst>
          <pc:docMk/>
          <pc:sldMk cId="2084371639" sldId="403"/>
        </pc:sldMkLst>
        <pc:spChg chg="mod">
          <ac:chgData name="Josh Hug" userId="e2159f7335c131c2" providerId="LiveId" clId="{138F76F6-BDFE-43E7-A070-24B46DF0227F}" dt="2025-11-06T20:01:27.483" v="4558"/>
          <ac:spMkLst>
            <pc:docMk/>
            <pc:sldMk cId="2084371639" sldId="403"/>
            <ac:spMk id="2" creationId="{912F9DF0-4CCC-B60D-43F5-2E238AC142E5}"/>
          </ac:spMkLst>
        </pc:spChg>
        <pc:spChg chg="mod">
          <ac:chgData name="Josh Hug" userId="e2159f7335c131c2" providerId="LiveId" clId="{138F76F6-BDFE-43E7-A070-24B46DF0227F}" dt="2025-11-06T19:25:01.392" v="2057" actId="113"/>
          <ac:spMkLst>
            <pc:docMk/>
            <pc:sldMk cId="2084371639" sldId="403"/>
            <ac:spMk id="3" creationId="{BF206F04-494E-1B8E-5A3A-1AA48FA9E080}"/>
          </ac:spMkLst>
        </pc:spChg>
        <pc:spChg chg="mod">
          <ac:chgData name="Josh Hug" userId="e2159f7335c131c2" providerId="LiveId" clId="{138F76F6-BDFE-43E7-A070-24B46DF0227F}" dt="2025-11-06T19:25:02.639" v="2058" actId="113"/>
          <ac:spMkLst>
            <pc:docMk/>
            <pc:sldMk cId="2084371639" sldId="403"/>
            <ac:spMk id="4" creationId="{7288063E-5AB1-B396-3CBE-2CF05C444ABD}"/>
          </ac:spMkLst>
        </pc:spChg>
      </pc:sldChg>
      <pc:sldChg chg="addSp modSp add mod setBg">
        <pc:chgData name="Josh Hug" userId="e2159f7335c131c2" providerId="LiveId" clId="{138F76F6-BDFE-43E7-A070-24B46DF0227F}" dt="2025-11-06T20:51:02.076" v="6217" actId="20577"/>
        <pc:sldMkLst>
          <pc:docMk/>
          <pc:sldMk cId="430719637" sldId="405"/>
        </pc:sldMkLst>
        <pc:spChg chg="mod">
          <ac:chgData name="Josh Hug" userId="e2159f7335c131c2" providerId="LiveId" clId="{138F76F6-BDFE-43E7-A070-24B46DF0227F}" dt="2025-11-06T20:50:25.992" v="6207" actId="20577"/>
          <ac:spMkLst>
            <pc:docMk/>
            <pc:sldMk cId="430719637" sldId="405"/>
            <ac:spMk id="3" creationId="{E1BFC8EC-E104-5781-069B-2042E92ADADE}"/>
          </ac:spMkLst>
        </pc:spChg>
        <pc:spChg chg="add mod">
          <ac:chgData name="Josh Hug" userId="e2159f7335c131c2" providerId="LiveId" clId="{138F76F6-BDFE-43E7-A070-24B46DF0227F}" dt="2025-11-06T19:34:54.317" v="2646" actId="207"/>
          <ac:spMkLst>
            <pc:docMk/>
            <pc:sldMk cId="430719637" sldId="405"/>
            <ac:spMk id="4" creationId="{4D4979E8-5E27-4215-6192-C1D8C53F716E}"/>
          </ac:spMkLst>
        </pc:spChg>
        <pc:spChg chg="add mod">
          <ac:chgData name="Josh Hug" userId="e2159f7335c131c2" providerId="LiveId" clId="{138F76F6-BDFE-43E7-A070-24B46DF0227F}" dt="2025-11-06T19:32:30.716" v="2382" actId="14100"/>
          <ac:spMkLst>
            <pc:docMk/>
            <pc:sldMk cId="430719637" sldId="405"/>
            <ac:spMk id="5" creationId="{BA974F37-968F-2849-94DE-77303E4EC309}"/>
          </ac:spMkLst>
        </pc:spChg>
        <pc:spChg chg="add mod">
          <ac:chgData name="Josh Hug" userId="e2159f7335c131c2" providerId="LiveId" clId="{138F76F6-BDFE-43E7-A070-24B46DF0227F}" dt="2025-11-06T19:33:08.464" v="2429" actId="1076"/>
          <ac:spMkLst>
            <pc:docMk/>
            <pc:sldMk cId="430719637" sldId="405"/>
            <ac:spMk id="6" creationId="{740A63FD-DCDA-78C3-4110-C2C33F38EC80}"/>
          </ac:spMkLst>
        </pc:spChg>
        <pc:spChg chg="add mod">
          <ac:chgData name="Josh Hug" userId="e2159f7335c131c2" providerId="LiveId" clId="{138F76F6-BDFE-43E7-A070-24B46DF0227F}" dt="2025-11-06T19:33:05.077" v="2426" actId="1076"/>
          <ac:spMkLst>
            <pc:docMk/>
            <pc:sldMk cId="430719637" sldId="405"/>
            <ac:spMk id="7" creationId="{74184F77-F82F-F8CF-3E2F-D24BAD4D2462}"/>
          </ac:spMkLst>
        </pc:spChg>
        <pc:spChg chg="add mod">
          <ac:chgData name="Josh Hug" userId="e2159f7335c131c2" providerId="LiveId" clId="{138F76F6-BDFE-43E7-A070-24B46DF0227F}" dt="2025-11-06T19:33:06.195" v="2427" actId="1076"/>
          <ac:spMkLst>
            <pc:docMk/>
            <pc:sldMk cId="430719637" sldId="405"/>
            <ac:spMk id="8" creationId="{E8FA7A0A-1286-092F-B4EC-EC71B2DF88F8}"/>
          </ac:spMkLst>
        </pc:spChg>
        <pc:spChg chg="add mod">
          <ac:chgData name="Josh Hug" userId="e2159f7335c131c2" providerId="LiveId" clId="{138F76F6-BDFE-43E7-A070-24B46DF0227F}" dt="2025-11-06T19:33:10.220" v="2430" actId="1076"/>
          <ac:spMkLst>
            <pc:docMk/>
            <pc:sldMk cId="430719637" sldId="405"/>
            <ac:spMk id="9" creationId="{DDDE829D-96E8-F9F0-4908-F652DAB76040}"/>
          </ac:spMkLst>
        </pc:spChg>
        <pc:spChg chg="add mod">
          <ac:chgData name="Josh Hug" userId="e2159f7335c131c2" providerId="LiveId" clId="{138F76F6-BDFE-43E7-A070-24B46DF0227F}" dt="2025-11-06T19:33:07.662" v="2428" actId="1076"/>
          <ac:spMkLst>
            <pc:docMk/>
            <pc:sldMk cId="430719637" sldId="405"/>
            <ac:spMk id="10" creationId="{0ECBE65D-E79E-F805-2C75-860CEF074869}"/>
          </ac:spMkLst>
        </pc:spChg>
        <pc:spChg chg="add mod">
          <ac:chgData name="Josh Hug" userId="e2159f7335c131c2" providerId="LiveId" clId="{138F76F6-BDFE-43E7-A070-24B46DF0227F}" dt="2025-11-06T19:33:17.203" v="2443" actId="1076"/>
          <ac:spMkLst>
            <pc:docMk/>
            <pc:sldMk cId="430719637" sldId="405"/>
            <ac:spMk id="11" creationId="{7D393FC1-1B06-F895-EDE2-9D12505C7E7F}"/>
          </ac:spMkLst>
        </pc:spChg>
        <pc:spChg chg="add mod">
          <ac:chgData name="Josh Hug" userId="e2159f7335c131c2" providerId="LiveId" clId="{138F76F6-BDFE-43E7-A070-24B46DF0227F}" dt="2025-11-06T20:51:02.076" v="6217" actId="20577"/>
          <ac:spMkLst>
            <pc:docMk/>
            <pc:sldMk cId="430719637" sldId="405"/>
            <ac:spMk id="12" creationId="{840099CE-C789-9692-8CD3-2146F5767963}"/>
          </ac:spMkLst>
        </pc:spChg>
        <pc:spChg chg="add mod">
          <ac:chgData name="Josh Hug" userId="e2159f7335c131c2" providerId="LiveId" clId="{138F76F6-BDFE-43E7-A070-24B46DF0227F}" dt="2025-11-06T19:33:30.457" v="2464" actId="1076"/>
          <ac:spMkLst>
            <pc:docMk/>
            <pc:sldMk cId="430719637" sldId="405"/>
            <ac:spMk id="13" creationId="{5E660CE0-7307-B9B0-84C2-03C32625A346}"/>
          </ac:spMkLst>
        </pc:spChg>
        <pc:spChg chg="add mod">
          <ac:chgData name="Josh Hug" userId="e2159f7335c131c2" providerId="LiveId" clId="{138F76F6-BDFE-43E7-A070-24B46DF0227F}" dt="2025-11-06T19:33:34.780" v="2470" actId="20577"/>
          <ac:spMkLst>
            <pc:docMk/>
            <pc:sldMk cId="430719637" sldId="405"/>
            <ac:spMk id="14" creationId="{03B30304-F49E-CEAE-68C1-8F8AFA2B3ED3}"/>
          </ac:spMkLst>
        </pc:spChg>
        <pc:spChg chg="add mod">
          <ac:chgData name="Josh Hug" userId="e2159f7335c131c2" providerId="LiveId" clId="{138F76F6-BDFE-43E7-A070-24B46DF0227F}" dt="2025-11-06T19:34:10.354" v="2525" actId="1076"/>
          <ac:spMkLst>
            <pc:docMk/>
            <pc:sldMk cId="430719637" sldId="405"/>
            <ac:spMk id="15" creationId="{7490A83C-08AF-5D93-871B-B571AD98F470}"/>
          </ac:spMkLst>
        </pc:spChg>
        <pc:spChg chg="add mod">
          <ac:chgData name="Josh Hug" userId="e2159f7335c131c2" providerId="LiveId" clId="{138F76F6-BDFE-43E7-A070-24B46DF0227F}" dt="2025-11-06T19:34:12.705" v="2526" actId="1076"/>
          <ac:spMkLst>
            <pc:docMk/>
            <pc:sldMk cId="430719637" sldId="405"/>
            <ac:spMk id="16" creationId="{6F525195-CCB7-A9D0-59FA-F71B25457A2B}"/>
          </ac:spMkLst>
        </pc:spChg>
        <pc:spChg chg="add mod">
          <ac:chgData name="Josh Hug" userId="e2159f7335c131c2" providerId="LiveId" clId="{138F76F6-BDFE-43E7-A070-24B46DF0227F}" dt="2025-11-06T19:34:08.082" v="2524" actId="14100"/>
          <ac:spMkLst>
            <pc:docMk/>
            <pc:sldMk cId="430719637" sldId="405"/>
            <ac:spMk id="17" creationId="{2D9A3B98-8B08-1E67-F54D-6CED41DC442C}"/>
          </ac:spMkLst>
        </pc:spChg>
      </pc:sldChg>
      <pc:sldChg chg="modSp add mod">
        <pc:chgData name="Josh Hug" userId="e2159f7335c131c2" providerId="LiveId" clId="{138F76F6-BDFE-43E7-A070-24B46DF0227F}" dt="2025-11-06T20:51:12.461" v="6219" actId="20577"/>
        <pc:sldMkLst>
          <pc:docMk/>
          <pc:sldMk cId="1257414414" sldId="406"/>
        </pc:sldMkLst>
        <pc:spChg chg="mod">
          <ac:chgData name="Josh Hug" userId="e2159f7335c131c2" providerId="LiveId" clId="{138F76F6-BDFE-43E7-A070-24B46DF0227F}" dt="2025-11-06T20:50:33.201" v="6208"/>
          <ac:spMkLst>
            <pc:docMk/>
            <pc:sldMk cId="1257414414" sldId="406"/>
            <ac:spMk id="3" creationId="{037EED0B-91F1-2C2C-088C-22BB61F2AA0F}"/>
          </ac:spMkLst>
        </pc:spChg>
        <pc:spChg chg="mod">
          <ac:chgData name="Josh Hug" userId="e2159f7335c131c2" providerId="LiveId" clId="{138F76F6-BDFE-43E7-A070-24B46DF0227F}" dt="2025-11-06T20:51:12.461" v="6219" actId="20577"/>
          <ac:spMkLst>
            <pc:docMk/>
            <pc:sldMk cId="1257414414" sldId="406"/>
            <ac:spMk id="12" creationId="{82FCBC76-5F52-BD82-0A89-68D85960B480}"/>
          </ac:spMkLst>
        </pc:spChg>
      </pc:sldChg>
      <pc:sldChg chg="modSp add">
        <pc:chgData name="Josh Hug" userId="e2159f7335c131c2" providerId="LiveId" clId="{138F76F6-BDFE-43E7-A070-24B46DF0227F}" dt="2025-11-06T20:51:14.267" v="6220"/>
        <pc:sldMkLst>
          <pc:docMk/>
          <pc:sldMk cId="3569883029" sldId="407"/>
        </pc:sldMkLst>
        <pc:spChg chg="mod">
          <ac:chgData name="Josh Hug" userId="e2159f7335c131c2" providerId="LiveId" clId="{138F76F6-BDFE-43E7-A070-24B46DF0227F}" dt="2025-11-06T20:50:35.912" v="6209"/>
          <ac:spMkLst>
            <pc:docMk/>
            <pc:sldMk cId="3569883029" sldId="407"/>
            <ac:spMk id="3" creationId="{E680E62C-7490-3E57-A346-F8E04A9A7C47}"/>
          </ac:spMkLst>
        </pc:spChg>
        <pc:spChg chg="mod">
          <ac:chgData name="Josh Hug" userId="e2159f7335c131c2" providerId="LiveId" clId="{138F76F6-BDFE-43E7-A070-24B46DF0227F}" dt="2025-11-06T20:51:14.267" v="6220"/>
          <ac:spMkLst>
            <pc:docMk/>
            <pc:sldMk cId="3569883029" sldId="407"/>
            <ac:spMk id="12" creationId="{D122AB86-4F06-9BD8-31DE-46952A237D83}"/>
          </ac:spMkLst>
        </pc:spChg>
      </pc:sldChg>
      <pc:sldChg chg="modSp add mod ord">
        <pc:chgData name="Josh Hug" userId="e2159f7335c131c2" providerId="LiveId" clId="{138F76F6-BDFE-43E7-A070-24B46DF0227F}" dt="2025-11-06T20:52:01.251" v="6289" actId="20577"/>
        <pc:sldMkLst>
          <pc:docMk/>
          <pc:sldMk cId="1694620610" sldId="408"/>
        </pc:sldMkLst>
        <pc:spChg chg="mod">
          <ac:chgData name="Josh Hug" userId="e2159f7335c131c2" providerId="LiveId" clId="{138F76F6-BDFE-43E7-A070-24B46DF0227F}" dt="2025-11-06T20:52:01.251" v="6289" actId="20577"/>
          <ac:spMkLst>
            <pc:docMk/>
            <pc:sldMk cId="1694620610" sldId="408"/>
            <ac:spMk id="3" creationId="{8FA08A7F-84C9-D734-571E-58C0F673BBA6}"/>
          </ac:spMkLst>
        </pc:spChg>
      </pc:sldChg>
      <pc:sldChg chg="delSp modSp add mod">
        <pc:chgData name="Josh Hug" userId="e2159f7335c131c2" providerId="LiveId" clId="{138F76F6-BDFE-43E7-A070-24B46DF0227F}" dt="2025-11-06T20:02:44.188" v="4770" actId="478"/>
        <pc:sldMkLst>
          <pc:docMk/>
          <pc:sldMk cId="361288688" sldId="411"/>
        </pc:sldMkLst>
        <pc:spChg chg="mod">
          <ac:chgData name="Josh Hug" userId="e2159f7335c131c2" providerId="LiveId" clId="{138F76F6-BDFE-43E7-A070-24B46DF0227F}" dt="2025-11-06T20:02:40.025" v="4768" actId="6549"/>
          <ac:spMkLst>
            <pc:docMk/>
            <pc:sldMk cId="361288688" sldId="411"/>
            <ac:spMk id="3" creationId="{37AA0394-B670-FE13-1A26-442F40EA64D9}"/>
          </ac:spMkLst>
        </pc:spChg>
      </pc:sldChg>
      <pc:sldChg chg="addSp delSp modSp add mod delAnim">
        <pc:chgData name="Josh Hug" userId="e2159f7335c131c2" providerId="LiveId" clId="{138F76F6-BDFE-43E7-A070-24B46DF0227F}" dt="2025-11-06T20:54:53.503" v="6319" actId="20577"/>
        <pc:sldMkLst>
          <pc:docMk/>
          <pc:sldMk cId="1820917806" sldId="412"/>
        </pc:sldMkLst>
        <pc:spChg chg="mod">
          <ac:chgData name="Josh Hug" userId="e2159f7335c131c2" providerId="LiveId" clId="{138F76F6-BDFE-43E7-A070-24B46DF0227F}" dt="2025-11-06T20:07:09.047" v="4904" actId="20577"/>
          <ac:spMkLst>
            <pc:docMk/>
            <pc:sldMk cId="1820917806" sldId="412"/>
            <ac:spMk id="2" creationId="{34BE7C91-B5E8-33F9-24D9-EA2981F08AD4}"/>
          </ac:spMkLst>
        </pc:spChg>
        <pc:spChg chg="mod">
          <ac:chgData name="Josh Hug" userId="e2159f7335c131c2" providerId="LiveId" clId="{138F76F6-BDFE-43E7-A070-24B46DF0227F}" dt="2025-11-06T20:54:53.503" v="6319" actId="20577"/>
          <ac:spMkLst>
            <pc:docMk/>
            <pc:sldMk cId="1820917806" sldId="412"/>
            <ac:spMk id="3" creationId="{DB1E5DE0-0C5F-535B-B70D-017AF9E77397}"/>
          </ac:spMkLst>
        </pc:spChg>
        <pc:spChg chg="add mod">
          <ac:chgData name="Josh Hug" userId="e2159f7335c131c2" providerId="LiveId" clId="{138F76F6-BDFE-43E7-A070-24B46DF0227F}" dt="2025-11-06T20:07:45.703" v="4939" actId="1037"/>
          <ac:spMkLst>
            <pc:docMk/>
            <pc:sldMk cId="1820917806" sldId="412"/>
            <ac:spMk id="10" creationId="{10380B0A-3EC3-6278-774C-8BB6EFE540CB}"/>
          </ac:spMkLst>
        </pc:spChg>
        <pc:spChg chg="mod">
          <ac:chgData name="Josh Hug" userId="e2159f7335c131c2" providerId="LiveId" clId="{138F76F6-BDFE-43E7-A070-24B46DF0227F}" dt="2025-11-06T20:09:49.629" v="5044" actId="1076"/>
          <ac:spMkLst>
            <pc:docMk/>
            <pc:sldMk cId="1820917806" sldId="412"/>
            <ac:spMk id="11" creationId="{0E282B98-EBDF-44A2-1794-00B521A744D4}"/>
          </ac:spMkLst>
        </pc:spChg>
        <pc:spChg chg="add mod">
          <ac:chgData name="Josh Hug" userId="e2159f7335c131c2" providerId="LiveId" clId="{138F76F6-BDFE-43E7-A070-24B46DF0227F}" dt="2025-11-06T20:53:34.733" v="6314" actId="20577"/>
          <ac:spMkLst>
            <pc:docMk/>
            <pc:sldMk cId="1820917806" sldId="412"/>
            <ac:spMk id="14" creationId="{3100BAC7-13C7-6FCF-6CC2-8305CB4FE3C6}"/>
          </ac:spMkLst>
        </pc:spChg>
      </pc:sldChg>
      <pc:sldChg chg="addSp modSp add mod modAnim">
        <pc:chgData name="Josh Hug" userId="e2159f7335c131c2" providerId="LiveId" clId="{138F76F6-BDFE-43E7-A070-24B46DF0227F}" dt="2025-11-06T20:27:14.093" v="5544" actId="1076"/>
        <pc:sldMkLst>
          <pc:docMk/>
          <pc:sldMk cId="1880454215" sldId="413"/>
        </pc:sldMkLst>
        <pc:spChg chg="mod">
          <ac:chgData name="Josh Hug" userId="e2159f7335c131c2" providerId="LiveId" clId="{138F76F6-BDFE-43E7-A070-24B46DF0227F}" dt="2025-11-06T20:26:57.584" v="5539"/>
          <ac:spMkLst>
            <pc:docMk/>
            <pc:sldMk cId="1880454215" sldId="413"/>
            <ac:spMk id="3" creationId="{ADD14172-4547-22A8-4C50-3D179D977F80}"/>
          </ac:spMkLst>
        </pc:spChg>
        <pc:spChg chg="mod">
          <ac:chgData name="Josh Hug" userId="e2159f7335c131c2" providerId="LiveId" clId="{138F76F6-BDFE-43E7-A070-24B46DF0227F}" dt="2025-11-06T20:26:42.942" v="5496" actId="20577"/>
          <ac:spMkLst>
            <pc:docMk/>
            <pc:sldMk cId="1880454215" sldId="413"/>
            <ac:spMk id="5" creationId="{1723F813-40E0-F23A-5F71-7DBB1439BD11}"/>
          </ac:spMkLst>
        </pc:spChg>
        <pc:spChg chg="add mod">
          <ac:chgData name="Josh Hug" userId="e2159f7335c131c2" providerId="LiveId" clId="{138F76F6-BDFE-43E7-A070-24B46DF0227F}" dt="2025-11-06T20:27:14.093" v="5544" actId="1076"/>
          <ac:spMkLst>
            <pc:docMk/>
            <pc:sldMk cId="1880454215" sldId="413"/>
            <ac:spMk id="7" creationId="{F207CFD9-2873-ED3D-CB00-992A0C79BBE7}"/>
          </ac:spMkLst>
        </pc:spChg>
      </pc:sldChg>
      <pc:sldChg chg="addSp delSp modSp add mod modAnim">
        <pc:chgData name="Josh Hug" userId="e2159f7335c131c2" providerId="LiveId" clId="{138F76F6-BDFE-43E7-A070-24B46DF0227F}" dt="2025-11-13T17:17:36.795" v="6623" actId="20577"/>
        <pc:sldMkLst>
          <pc:docMk/>
          <pc:sldMk cId="4140397257" sldId="414"/>
        </pc:sldMkLst>
        <pc:spChg chg="mod">
          <ac:chgData name="Josh Hug" userId="e2159f7335c131c2" providerId="LiveId" clId="{138F76F6-BDFE-43E7-A070-24B46DF0227F}" dt="2025-11-06T21:04:18.707" v="6450" actId="6549"/>
          <ac:spMkLst>
            <pc:docMk/>
            <pc:sldMk cId="4140397257" sldId="414"/>
            <ac:spMk id="2" creationId="{237AD607-9FD9-8DC5-EC51-05272722CC77}"/>
          </ac:spMkLst>
        </pc:spChg>
        <pc:spChg chg="mod">
          <ac:chgData name="Josh Hug" userId="e2159f7335c131c2" providerId="LiveId" clId="{138F76F6-BDFE-43E7-A070-24B46DF0227F}" dt="2025-11-13T17:17:36.795" v="6623" actId="20577"/>
          <ac:spMkLst>
            <pc:docMk/>
            <pc:sldMk cId="4140397257" sldId="414"/>
            <ac:spMk id="3" creationId="{E5EB2521-1C48-13CC-229D-F25D999EA78D}"/>
          </ac:spMkLst>
        </pc:spChg>
        <pc:spChg chg="add mod">
          <ac:chgData name="Josh Hug" userId="e2159f7335c131c2" providerId="LiveId" clId="{138F76F6-BDFE-43E7-A070-24B46DF0227F}" dt="2025-11-06T20:30:26.592" v="5947" actId="1076"/>
          <ac:spMkLst>
            <pc:docMk/>
            <pc:sldMk cId="4140397257" sldId="414"/>
            <ac:spMk id="6" creationId="{0CA7AA9C-9E03-49FE-0651-5E0E54B6544B}"/>
          </ac:spMkLst>
        </pc:spChg>
        <pc:spChg chg="add mod">
          <ac:chgData name="Josh Hug" userId="e2159f7335c131c2" providerId="LiveId" clId="{138F76F6-BDFE-43E7-A070-24B46DF0227F}" dt="2025-11-06T20:30:26.592" v="5947" actId="1076"/>
          <ac:spMkLst>
            <pc:docMk/>
            <pc:sldMk cId="4140397257" sldId="414"/>
            <ac:spMk id="7" creationId="{071570E7-9CC7-A351-1763-49BE483A1B38}"/>
          </ac:spMkLst>
        </pc:spChg>
      </pc:sldChg>
      <pc:sldChg chg="add del">
        <pc:chgData name="Josh Hug" userId="e2159f7335c131c2" providerId="LiveId" clId="{138F76F6-BDFE-43E7-A070-24B46DF0227F}" dt="2025-11-13T17:16:14.161" v="6564"/>
        <pc:sldMkLst>
          <pc:docMk/>
          <pc:sldMk cId="6947315" sldId="4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09C0-E113-3018-1D25-BBA431CA0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B26A4-DAB7-884F-D4CD-7FEFAC787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0B823-C247-F94A-E37E-C183C4C38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C2B4D-0AAE-3EB1-03D6-9DBABEDB5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342D-DD5D-45B2-058B-138749CBD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3BABC-8278-2F44-B06E-F2501CAE1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39605-0DD0-3687-77DA-BB15373B4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5404A-8694-B331-37D9-BDB172EBF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02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4DE6-0811-889A-F3D8-5424ED11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30232-17DB-3529-02A0-796CF110A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566A0-2838-506D-4F86-8E26F02F0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7B80-DB51-69CA-77CD-CB4A4B740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7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03E9E-B4F9-6CF3-914D-AA0FA0F5C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1A31E-269F-6204-CBB5-6FFC1ED71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552E0-DC6B-DD64-31AD-3FC68A8E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AD768-4980-09FD-4AC6-0B8B2E121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46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850F8-E7B7-E478-1602-E3A2D938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99D6C-7E2D-EDE6-ADCB-4E111023E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229CB-9CE1-941B-C5A4-69006A98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52DB7-8135-C0B7-A11B-D75FAF834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6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3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9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 (by basic definition)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=𝔼</a:t>
                </a:r>
                <a:r>
                  <a:rPr lang="en-US" b="0" i="0">
                    <a:latin typeface="Cambria Math" panose="02040503050406030204" pitchFamily="18" charset="0"/>
                  </a:rPr>
                  <a:t>[(𝑐+𝑋−</a:t>
                </a:r>
                <a:r>
                  <a:rPr lang="en-US" i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𝔼</a:t>
                </a:r>
                <a:r>
                  <a:rPr lang="en-US" b="0" i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[𝑐+𝑋])^</a:t>
                </a:r>
                <a:r>
                  <a:rPr lang="en-US" b="0" i="0">
                    <a:latin typeface="Cambria Math" panose="02040503050406030204" pitchFamily="18" charset="0"/>
                  </a:rPr>
                  <a:t>2 ]</a:t>
                </a:r>
                <a:r>
                  <a:rPr lang="en-US"/>
                  <a:t>  (by basic definition)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3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39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joshh.ug/cs70/coupon_collector_simulator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cs70/coupon_collector_simulator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2.png"/><Relationship Id="rId7" Type="http://schemas.openxmlformats.org/officeDocument/2006/relationships/image" Target="../media/image8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65.png"/><Relationship Id="rId4" Type="http://schemas.openxmlformats.org/officeDocument/2006/relationships/image" Target="../media/image612.png"/><Relationship Id="rId9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0.png"/><Relationship Id="rId4" Type="http://schemas.openxmlformats.org/officeDocument/2006/relationships/image" Target="../media/image11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5" Type="http://schemas.openxmlformats.org/officeDocument/2006/relationships/image" Target="../media/image136.png"/><Relationship Id="rId4" Type="http://schemas.openxmlformats.org/officeDocument/2006/relationships/image" Target="../media/image1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cs70/coupon_collector_simulator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0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0.png"/><Relationship Id="rId4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0.png"/><Relationship Id="rId5" Type="http://schemas.openxmlformats.org/officeDocument/2006/relationships/image" Target="../media/image190.png"/><Relationship Id="rId4" Type="http://schemas.openxmlformats.org/officeDocument/2006/relationships/image" Target="../media/image18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CC74-565D-FE32-657B-6BFD10B2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88CA4-D5E4-AA52-FC57-BFF68924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85" y="0"/>
            <a:ext cx="44997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61D37-F5EB-3786-6FEF-4B90024C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5" y="1536701"/>
            <a:ext cx="6337300" cy="424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DF7AA-4609-ECF7-2754-C7534D48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75" y="6279776"/>
            <a:ext cx="10242825" cy="5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01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9795-C9C7-CCC3-392C-8DD2763A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11EA-E100-8849-E4B9-E7D42BB5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Framing: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C8EC-E104-5781-069B-2042E92AD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27223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cereal boxes we need to buy before we get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coupons. What is the domain of this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 What is 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domain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sequences of purchases that end with last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all integers greater than or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the sample space is infinite, and includes: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C8EC-E104-5781-069B-2042E92AD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27223" cy="5638732"/>
              </a:xfrm>
              <a:blipFill>
                <a:blip r:embed="rId2"/>
                <a:stretch>
                  <a:fillRect l="-73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4979E8-5E27-4215-6192-C1D8C53F716E}"/>
              </a:ext>
            </a:extLst>
          </p:cNvPr>
          <p:cNvSpPr/>
          <p:nvPr/>
        </p:nvSpPr>
        <p:spPr>
          <a:xfrm>
            <a:off x="1177569" y="3612995"/>
            <a:ext cx="8309310" cy="3087283"/>
          </a:xfrm>
          <a:custGeom>
            <a:avLst/>
            <a:gdLst>
              <a:gd name="connsiteX0" fmla="*/ 566482 w 8309310"/>
              <a:gd name="connsiteY0" fmla="*/ 374681 h 3087283"/>
              <a:gd name="connsiteX1" fmla="*/ 272090 w 8309310"/>
              <a:gd name="connsiteY1" fmla="*/ 557561 h 3087283"/>
              <a:gd name="connsiteX2" fmla="*/ 124893 w 8309310"/>
              <a:gd name="connsiteY2" fmla="*/ 789506 h 3087283"/>
              <a:gd name="connsiteX3" fmla="*/ 107051 w 8309310"/>
              <a:gd name="connsiteY3" fmla="*/ 1387212 h 3087283"/>
              <a:gd name="connsiteX4" fmla="*/ 0 w 8309310"/>
              <a:gd name="connsiteY4" fmla="*/ 2248086 h 3087283"/>
              <a:gd name="connsiteX5" fmla="*/ 84749 w 8309310"/>
              <a:gd name="connsiteY5" fmla="*/ 2453268 h 3087283"/>
              <a:gd name="connsiteX6" fmla="*/ 321155 w 8309310"/>
              <a:gd name="connsiteY6" fmla="*/ 2569241 h 3087283"/>
              <a:gd name="connsiteX7" fmla="*/ 1092819 w 8309310"/>
              <a:gd name="connsiteY7" fmla="*/ 2743200 h 3087283"/>
              <a:gd name="connsiteX8" fmla="*/ 1810958 w 8309310"/>
              <a:gd name="connsiteY8" fmla="*/ 2845791 h 3087283"/>
              <a:gd name="connsiteX9" fmla="*/ 2207941 w 8309310"/>
              <a:gd name="connsiteY9" fmla="*/ 2939462 h 3087283"/>
              <a:gd name="connsiteX10" fmla="*/ 2930540 w 8309310"/>
              <a:gd name="connsiteY10" fmla="*/ 3042053 h 3087283"/>
              <a:gd name="connsiteX11" fmla="*/ 3171407 w 8309310"/>
              <a:gd name="connsiteY11" fmla="*/ 3082197 h 3087283"/>
              <a:gd name="connsiteX12" fmla="*/ 3546088 w 8309310"/>
              <a:gd name="connsiteY12" fmla="*/ 3086658 h 3087283"/>
              <a:gd name="connsiteX13" fmla="*/ 3983215 w 8309310"/>
              <a:gd name="connsiteY13" fmla="*/ 3064355 h 3087283"/>
              <a:gd name="connsiteX14" fmla="*/ 5053732 w 8309310"/>
              <a:gd name="connsiteY14" fmla="*/ 2966225 h 3087283"/>
              <a:gd name="connsiteX15" fmla="*/ 5767411 w 8309310"/>
              <a:gd name="connsiteY15" fmla="*/ 2890396 h 3087283"/>
              <a:gd name="connsiteX16" fmla="*/ 6400800 w 8309310"/>
              <a:gd name="connsiteY16" fmla="*/ 2622767 h 3087283"/>
              <a:gd name="connsiteX17" fmla="*/ 6463247 w 8309310"/>
              <a:gd name="connsiteY17" fmla="*/ 2587083 h 3087283"/>
              <a:gd name="connsiteX18" fmla="*/ 6913756 w 8309310"/>
              <a:gd name="connsiteY18" fmla="*/ 2506794 h 3087283"/>
              <a:gd name="connsiteX19" fmla="*/ 7640815 w 8309310"/>
              <a:gd name="connsiteY19" fmla="*/ 2448808 h 3087283"/>
              <a:gd name="connsiteX20" fmla="*/ 8109167 w 8309310"/>
              <a:gd name="connsiteY20" fmla="*/ 2319454 h 3087283"/>
              <a:gd name="connsiteX21" fmla="*/ 8292047 w 8309310"/>
              <a:gd name="connsiteY21" fmla="*/ 2109811 h 3087283"/>
              <a:gd name="connsiteX22" fmla="*/ 7672039 w 8309310"/>
              <a:gd name="connsiteY22" fmla="*/ 1663762 h 3087283"/>
              <a:gd name="connsiteX23" fmla="*/ 6994045 w 8309310"/>
              <a:gd name="connsiteY23" fmla="*/ 1351528 h 3087283"/>
              <a:gd name="connsiteX24" fmla="*/ 6418642 w 8309310"/>
              <a:gd name="connsiteY24" fmla="*/ 1182029 h 3087283"/>
              <a:gd name="connsiteX25" fmla="*/ 6356195 w 8309310"/>
              <a:gd name="connsiteY25" fmla="*/ 1110662 h 3087283"/>
              <a:gd name="connsiteX26" fmla="*/ 6266985 w 8309310"/>
              <a:gd name="connsiteY26" fmla="*/ 909940 h 3087283"/>
              <a:gd name="connsiteX27" fmla="*/ 5638056 w 8309310"/>
              <a:gd name="connsiteY27" fmla="*/ 682455 h 3087283"/>
              <a:gd name="connsiteX28" fmla="*/ 5187547 w 8309310"/>
              <a:gd name="connsiteY28" fmla="*/ 588785 h 3087283"/>
              <a:gd name="connsiteX29" fmla="*/ 4643368 w 8309310"/>
              <a:gd name="connsiteY29" fmla="*/ 321155 h 3087283"/>
              <a:gd name="connsiteX30" fmla="*/ 3947531 w 8309310"/>
              <a:gd name="connsiteY30" fmla="*/ 115973 h 3087283"/>
              <a:gd name="connsiteX31" fmla="*/ 3742349 w 8309310"/>
              <a:gd name="connsiteY31" fmla="*/ 111512 h 3087283"/>
              <a:gd name="connsiteX32" fmla="*/ 3447957 w 8309310"/>
              <a:gd name="connsiteY32" fmla="*/ 75828 h 3087283"/>
              <a:gd name="connsiteX33" fmla="*/ 3153565 w 8309310"/>
              <a:gd name="connsiteY33" fmla="*/ 22303 h 3087283"/>
              <a:gd name="connsiteX34" fmla="*/ 2729818 w 8309310"/>
              <a:gd name="connsiteY34" fmla="*/ 0 h 3087283"/>
              <a:gd name="connsiteX35" fmla="*/ 2301611 w 8309310"/>
              <a:gd name="connsiteY35" fmla="*/ 40145 h 3087283"/>
              <a:gd name="connsiteX36" fmla="*/ 1802037 w 8309310"/>
              <a:gd name="connsiteY36" fmla="*/ 115973 h 3087283"/>
              <a:gd name="connsiteX37" fmla="*/ 1663762 w 8309310"/>
              <a:gd name="connsiteY37" fmla="*/ 124894 h 3087283"/>
              <a:gd name="connsiteX38" fmla="*/ 1298002 w 8309310"/>
              <a:gd name="connsiteY38" fmla="*/ 142736 h 3087283"/>
              <a:gd name="connsiteX39" fmla="*/ 758283 w 8309310"/>
              <a:gd name="connsiteY39" fmla="*/ 267629 h 3087283"/>
              <a:gd name="connsiteX40" fmla="*/ 686915 w 8309310"/>
              <a:gd name="connsiteY40" fmla="*/ 294392 h 3087283"/>
              <a:gd name="connsiteX41" fmla="*/ 628929 w 8309310"/>
              <a:gd name="connsiteY41" fmla="*/ 312234 h 3087283"/>
              <a:gd name="connsiteX42" fmla="*/ 593245 w 8309310"/>
              <a:gd name="connsiteY42" fmla="*/ 330076 h 3087283"/>
              <a:gd name="connsiteX43" fmla="*/ 562021 w 8309310"/>
              <a:gd name="connsiteY43" fmla="*/ 343458 h 3087283"/>
              <a:gd name="connsiteX44" fmla="*/ 566482 w 8309310"/>
              <a:gd name="connsiteY44" fmla="*/ 374681 h 30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309310" h="3087283">
                <a:moveTo>
                  <a:pt x="566482" y="374681"/>
                </a:moveTo>
                <a:cubicBezTo>
                  <a:pt x="518160" y="410365"/>
                  <a:pt x="384864" y="437826"/>
                  <a:pt x="272090" y="557561"/>
                </a:cubicBezTo>
                <a:cubicBezTo>
                  <a:pt x="209307" y="624219"/>
                  <a:pt x="173959" y="712191"/>
                  <a:pt x="124893" y="789506"/>
                </a:cubicBezTo>
                <a:cubicBezTo>
                  <a:pt x="-13623" y="1300289"/>
                  <a:pt x="85873" y="790693"/>
                  <a:pt x="107051" y="1387212"/>
                </a:cubicBezTo>
                <a:cubicBezTo>
                  <a:pt x="118011" y="1695919"/>
                  <a:pt x="54863" y="1946341"/>
                  <a:pt x="0" y="2248086"/>
                </a:cubicBezTo>
                <a:cubicBezTo>
                  <a:pt x="28250" y="2316480"/>
                  <a:pt x="32424" y="2400943"/>
                  <a:pt x="84749" y="2453268"/>
                </a:cubicBezTo>
                <a:cubicBezTo>
                  <a:pt x="146814" y="2515333"/>
                  <a:pt x="239518" y="2536998"/>
                  <a:pt x="321155" y="2569241"/>
                </a:cubicBezTo>
                <a:cubicBezTo>
                  <a:pt x="598944" y="2678956"/>
                  <a:pt x="780843" y="2697321"/>
                  <a:pt x="1092819" y="2743200"/>
                </a:cubicBezTo>
                <a:cubicBezTo>
                  <a:pt x="1444762" y="2794956"/>
                  <a:pt x="1499563" y="2781162"/>
                  <a:pt x="1810958" y="2845791"/>
                </a:cubicBezTo>
                <a:cubicBezTo>
                  <a:pt x="2075809" y="2900760"/>
                  <a:pt x="1925865" y="2894924"/>
                  <a:pt x="2207941" y="2939462"/>
                </a:cubicBezTo>
                <a:cubicBezTo>
                  <a:pt x="2448246" y="2977405"/>
                  <a:pt x="2690568" y="3002058"/>
                  <a:pt x="2930540" y="3042053"/>
                </a:cubicBezTo>
                <a:cubicBezTo>
                  <a:pt x="3010829" y="3055434"/>
                  <a:pt x="3090223" y="3076314"/>
                  <a:pt x="3171407" y="3082197"/>
                </a:cubicBezTo>
                <a:cubicBezTo>
                  <a:pt x="3295983" y="3091224"/>
                  <a:pt x="3421194" y="3085171"/>
                  <a:pt x="3546088" y="3086658"/>
                </a:cubicBezTo>
                <a:lnTo>
                  <a:pt x="3983215" y="3064355"/>
                </a:lnTo>
                <a:cubicBezTo>
                  <a:pt x="4428397" y="3034246"/>
                  <a:pt x="4591742" y="3008805"/>
                  <a:pt x="5053732" y="2966225"/>
                </a:cubicBezTo>
                <a:cubicBezTo>
                  <a:pt x="5671871" y="2909253"/>
                  <a:pt x="5202992" y="2966669"/>
                  <a:pt x="5767411" y="2890396"/>
                </a:cubicBezTo>
                <a:cubicBezTo>
                  <a:pt x="5978541" y="2801186"/>
                  <a:pt x="6201796" y="2736484"/>
                  <a:pt x="6400800" y="2622767"/>
                </a:cubicBezTo>
                <a:cubicBezTo>
                  <a:pt x="6421616" y="2610872"/>
                  <a:pt x="6440391" y="2594321"/>
                  <a:pt x="6463247" y="2587083"/>
                </a:cubicBezTo>
                <a:cubicBezTo>
                  <a:pt x="6607773" y="2541317"/>
                  <a:pt x="6763759" y="2520555"/>
                  <a:pt x="6913756" y="2506794"/>
                </a:cubicBezTo>
                <a:cubicBezTo>
                  <a:pt x="7155862" y="2484582"/>
                  <a:pt x="7640815" y="2448808"/>
                  <a:pt x="7640815" y="2448808"/>
                </a:cubicBezTo>
                <a:cubicBezTo>
                  <a:pt x="7796932" y="2405690"/>
                  <a:pt x="7958027" y="2377663"/>
                  <a:pt x="8109167" y="2319454"/>
                </a:cubicBezTo>
                <a:cubicBezTo>
                  <a:pt x="8159950" y="2299896"/>
                  <a:pt x="8370322" y="2225444"/>
                  <a:pt x="8292047" y="2109811"/>
                </a:cubicBezTo>
                <a:cubicBezTo>
                  <a:pt x="8127187" y="1866269"/>
                  <a:pt x="7947193" y="1800787"/>
                  <a:pt x="7672039" y="1663762"/>
                </a:cubicBezTo>
                <a:cubicBezTo>
                  <a:pt x="7449316" y="1552848"/>
                  <a:pt x="7232717" y="1421835"/>
                  <a:pt x="6994045" y="1351528"/>
                </a:cubicBezTo>
                <a:lnTo>
                  <a:pt x="6418642" y="1182029"/>
                </a:lnTo>
                <a:cubicBezTo>
                  <a:pt x="6397826" y="1158240"/>
                  <a:pt x="6370985" y="1138599"/>
                  <a:pt x="6356195" y="1110662"/>
                </a:cubicBezTo>
                <a:cubicBezTo>
                  <a:pt x="6295402" y="995832"/>
                  <a:pt x="6408205" y="1035216"/>
                  <a:pt x="6266985" y="909940"/>
                </a:cubicBezTo>
                <a:cubicBezTo>
                  <a:pt x="6083376" y="747061"/>
                  <a:pt x="5875143" y="735678"/>
                  <a:pt x="5638056" y="682455"/>
                </a:cubicBezTo>
                <a:cubicBezTo>
                  <a:pt x="5488399" y="648859"/>
                  <a:pt x="5187547" y="588785"/>
                  <a:pt x="5187547" y="588785"/>
                </a:cubicBezTo>
                <a:cubicBezTo>
                  <a:pt x="4926012" y="433998"/>
                  <a:pt x="4965412" y="444289"/>
                  <a:pt x="4643368" y="321155"/>
                </a:cubicBezTo>
                <a:cubicBezTo>
                  <a:pt x="4406888" y="230737"/>
                  <a:pt x="4196056" y="146743"/>
                  <a:pt x="3947531" y="115973"/>
                </a:cubicBezTo>
                <a:cubicBezTo>
                  <a:pt x="3879639" y="107567"/>
                  <a:pt x="3810743" y="112999"/>
                  <a:pt x="3742349" y="111512"/>
                </a:cubicBezTo>
                <a:cubicBezTo>
                  <a:pt x="3644218" y="99617"/>
                  <a:pt x="3545690" y="90636"/>
                  <a:pt x="3447957" y="75828"/>
                </a:cubicBezTo>
                <a:cubicBezTo>
                  <a:pt x="3349343" y="60887"/>
                  <a:pt x="3252753" y="32776"/>
                  <a:pt x="3153565" y="22303"/>
                </a:cubicBezTo>
                <a:cubicBezTo>
                  <a:pt x="3012902" y="7450"/>
                  <a:pt x="2871067" y="7434"/>
                  <a:pt x="2729818" y="0"/>
                </a:cubicBezTo>
                <a:cubicBezTo>
                  <a:pt x="2587082" y="13382"/>
                  <a:pt x="2443852" y="22258"/>
                  <a:pt x="2301611" y="40145"/>
                </a:cubicBezTo>
                <a:cubicBezTo>
                  <a:pt x="1789229" y="104576"/>
                  <a:pt x="2168706" y="80324"/>
                  <a:pt x="1802037" y="115973"/>
                </a:cubicBezTo>
                <a:cubicBezTo>
                  <a:pt x="1756066" y="120442"/>
                  <a:pt x="1709885" y="122445"/>
                  <a:pt x="1663762" y="124894"/>
                </a:cubicBezTo>
                <a:lnTo>
                  <a:pt x="1298002" y="142736"/>
                </a:lnTo>
                <a:cubicBezTo>
                  <a:pt x="1173647" y="168643"/>
                  <a:pt x="849232" y="233523"/>
                  <a:pt x="758283" y="267629"/>
                </a:cubicBezTo>
                <a:cubicBezTo>
                  <a:pt x="734494" y="276550"/>
                  <a:pt x="710934" y="286110"/>
                  <a:pt x="686915" y="294392"/>
                </a:cubicBezTo>
                <a:cubicBezTo>
                  <a:pt x="667797" y="300985"/>
                  <a:pt x="647827" y="305035"/>
                  <a:pt x="628929" y="312234"/>
                </a:cubicBezTo>
                <a:cubicBezTo>
                  <a:pt x="616502" y="316968"/>
                  <a:pt x="605296" y="324452"/>
                  <a:pt x="593245" y="330076"/>
                </a:cubicBezTo>
                <a:cubicBezTo>
                  <a:pt x="582984" y="334865"/>
                  <a:pt x="572590" y="339393"/>
                  <a:pt x="562021" y="343458"/>
                </a:cubicBezTo>
                <a:cubicBezTo>
                  <a:pt x="553244" y="346834"/>
                  <a:pt x="614804" y="338997"/>
                  <a:pt x="566482" y="374681"/>
                </a:cubicBezTo>
                <a:close/>
              </a:path>
            </a:pathLst>
          </a:custGeom>
          <a:solidFill>
            <a:schemeClr val="accent3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74F37-968F-2849-94DE-77303E4EC309}"/>
              </a:ext>
            </a:extLst>
          </p:cNvPr>
          <p:cNvSpPr txBox="1"/>
          <p:nvPr/>
        </p:nvSpPr>
        <p:spPr>
          <a:xfrm>
            <a:off x="1761894" y="416163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A63FD-DCDA-78C3-4110-C2C33F38EC80}"/>
              </a:ext>
            </a:extLst>
          </p:cNvPr>
          <p:cNvSpPr txBox="1"/>
          <p:nvPr/>
        </p:nvSpPr>
        <p:spPr>
          <a:xfrm>
            <a:off x="4229887" y="3727378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84F77-F82F-F8CF-3E2F-D24BAD4D2462}"/>
              </a:ext>
            </a:extLst>
          </p:cNvPr>
          <p:cNvSpPr txBox="1"/>
          <p:nvPr/>
        </p:nvSpPr>
        <p:spPr>
          <a:xfrm>
            <a:off x="2887424" y="375478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A7A0A-1286-092F-B4EC-EC71B2DF88F8}"/>
              </a:ext>
            </a:extLst>
          </p:cNvPr>
          <p:cNvSpPr txBox="1"/>
          <p:nvPr/>
        </p:nvSpPr>
        <p:spPr>
          <a:xfrm>
            <a:off x="2541592" y="4331457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E829D-96E8-F9F0-4908-F652DAB76040}"/>
              </a:ext>
            </a:extLst>
          </p:cNvPr>
          <p:cNvSpPr txBox="1"/>
          <p:nvPr/>
        </p:nvSpPr>
        <p:spPr>
          <a:xfrm>
            <a:off x="1577550" y="4936050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BE65D-E79E-F805-2C75-860CEF074869}"/>
              </a:ext>
            </a:extLst>
          </p:cNvPr>
          <p:cNvSpPr txBox="1"/>
          <p:nvPr/>
        </p:nvSpPr>
        <p:spPr>
          <a:xfrm>
            <a:off x="3575971" y="416163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93FC1-1B06-F895-EDE2-9D12505C7E7F}"/>
              </a:ext>
            </a:extLst>
          </p:cNvPr>
          <p:cNvSpPr txBox="1"/>
          <p:nvPr/>
        </p:nvSpPr>
        <p:spPr>
          <a:xfrm>
            <a:off x="2069978" y="571046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099CE-C789-9692-8CD3-2146F5767963}"/>
              </a:ext>
            </a:extLst>
          </p:cNvPr>
          <p:cNvSpPr txBox="1"/>
          <p:nvPr/>
        </p:nvSpPr>
        <p:spPr>
          <a:xfrm>
            <a:off x="2887424" y="5182319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1220</a:t>
            </a:r>
            <a:endParaRPr lang="en-US" sz="2400">
              <a:latin typeface="Consolas" panose="020B0609020204030204" pitchFamily="49" charset="0"/>
              <a:ea typeface="Inter Light" panose="020B0604020202020204" charset="0"/>
              <a:cs typeface="Inter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660CE0-7307-B9B0-84C2-03C32625A346}"/>
              </a:ext>
            </a:extLst>
          </p:cNvPr>
          <p:cNvSpPr txBox="1"/>
          <p:nvPr/>
        </p:nvSpPr>
        <p:spPr>
          <a:xfrm>
            <a:off x="4060967" y="4826724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2201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30304-F49E-CEAE-68C1-8F8AFA2B3ED3}"/>
              </a:ext>
            </a:extLst>
          </p:cNvPr>
          <p:cNvSpPr txBox="1"/>
          <p:nvPr/>
        </p:nvSpPr>
        <p:spPr>
          <a:xfrm>
            <a:off x="5004195" y="4216450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2210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0A83C-08AF-5D93-871B-B571AD98F470}"/>
              </a:ext>
            </a:extLst>
          </p:cNvPr>
          <p:cNvSpPr txBox="1"/>
          <p:nvPr/>
        </p:nvSpPr>
        <p:spPr>
          <a:xfrm>
            <a:off x="5947423" y="4878341"/>
            <a:ext cx="177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122120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25195-CCB7-A9D0-59FA-F71B25457A2B}"/>
              </a:ext>
            </a:extLst>
          </p:cNvPr>
          <p:cNvSpPr txBox="1"/>
          <p:nvPr/>
        </p:nvSpPr>
        <p:spPr>
          <a:xfrm>
            <a:off x="4737185" y="5955003"/>
            <a:ext cx="177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21120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9A3B98-8B08-1E67-F54D-6CED41DC442C}"/>
              </a:ext>
            </a:extLst>
          </p:cNvPr>
          <p:cNvSpPr txBox="1"/>
          <p:nvPr/>
        </p:nvSpPr>
        <p:spPr>
          <a:xfrm>
            <a:off x="6714050" y="5479632"/>
            <a:ext cx="33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111111121211210</a:t>
            </a:r>
          </a:p>
        </p:txBody>
      </p:sp>
    </p:spTree>
    <p:extLst>
      <p:ext uri="{BB962C8B-B14F-4D97-AF65-F5344CB8AC3E}">
        <p14:creationId xmlns:p14="http://schemas.microsoft.com/office/powerpoint/2010/main" val="43071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B666F-E0E5-DE3C-53B4-CCE62349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728B-E355-D48E-6D83-33199E01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Framing: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EED0B-91F1-2C2C-088C-22BB61F2A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6" y="533400"/>
                <a:ext cx="12027223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cereal boxes we need to buy before we get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coupons. What is the domain of this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 What is 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domain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sequences of purchases that end with last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all integers greater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the sample space is infinite, and includes: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EED0B-91F1-2C2C-088C-22BB61F2A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6" y="533400"/>
                <a:ext cx="12027223" cy="5638732"/>
              </a:xfrm>
              <a:blipFill>
                <a:blip r:embed="rId2"/>
                <a:stretch>
                  <a:fillRect l="-73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70758B3-C8ED-4082-0A4A-41F1DA79AC5B}"/>
              </a:ext>
            </a:extLst>
          </p:cNvPr>
          <p:cNvSpPr/>
          <p:nvPr/>
        </p:nvSpPr>
        <p:spPr>
          <a:xfrm>
            <a:off x="1177569" y="3612995"/>
            <a:ext cx="8309310" cy="3087283"/>
          </a:xfrm>
          <a:custGeom>
            <a:avLst/>
            <a:gdLst>
              <a:gd name="connsiteX0" fmla="*/ 566482 w 8309310"/>
              <a:gd name="connsiteY0" fmla="*/ 374681 h 3087283"/>
              <a:gd name="connsiteX1" fmla="*/ 272090 w 8309310"/>
              <a:gd name="connsiteY1" fmla="*/ 557561 h 3087283"/>
              <a:gd name="connsiteX2" fmla="*/ 124893 w 8309310"/>
              <a:gd name="connsiteY2" fmla="*/ 789506 h 3087283"/>
              <a:gd name="connsiteX3" fmla="*/ 107051 w 8309310"/>
              <a:gd name="connsiteY3" fmla="*/ 1387212 h 3087283"/>
              <a:gd name="connsiteX4" fmla="*/ 0 w 8309310"/>
              <a:gd name="connsiteY4" fmla="*/ 2248086 h 3087283"/>
              <a:gd name="connsiteX5" fmla="*/ 84749 w 8309310"/>
              <a:gd name="connsiteY5" fmla="*/ 2453268 h 3087283"/>
              <a:gd name="connsiteX6" fmla="*/ 321155 w 8309310"/>
              <a:gd name="connsiteY6" fmla="*/ 2569241 h 3087283"/>
              <a:gd name="connsiteX7" fmla="*/ 1092819 w 8309310"/>
              <a:gd name="connsiteY7" fmla="*/ 2743200 h 3087283"/>
              <a:gd name="connsiteX8" fmla="*/ 1810958 w 8309310"/>
              <a:gd name="connsiteY8" fmla="*/ 2845791 h 3087283"/>
              <a:gd name="connsiteX9" fmla="*/ 2207941 w 8309310"/>
              <a:gd name="connsiteY9" fmla="*/ 2939462 h 3087283"/>
              <a:gd name="connsiteX10" fmla="*/ 2930540 w 8309310"/>
              <a:gd name="connsiteY10" fmla="*/ 3042053 h 3087283"/>
              <a:gd name="connsiteX11" fmla="*/ 3171407 w 8309310"/>
              <a:gd name="connsiteY11" fmla="*/ 3082197 h 3087283"/>
              <a:gd name="connsiteX12" fmla="*/ 3546088 w 8309310"/>
              <a:gd name="connsiteY12" fmla="*/ 3086658 h 3087283"/>
              <a:gd name="connsiteX13" fmla="*/ 3983215 w 8309310"/>
              <a:gd name="connsiteY13" fmla="*/ 3064355 h 3087283"/>
              <a:gd name="connsiteX14" fmla="*/ 5053732 w 8309310"/>
              <a:gd name="connsiteY14" fmla="*/ 2966225 h 3087283"/>
              <a:gd name="connsiteX15" fmla="*/ 5767411 w 8309310"/>
              <a:gd name="connsiteY15" fmla="*/ 2890396 h 3087283"/>
              <a:gd name="connsiteX16" fmla="*/ 6400800 w 8309310"/>
              <a:gd name="connsiteY16" fmla="*/ 2622767 h 3087283"/>
              <a:gd name="connsiteX17" fmla="*/ 6463247 w 8309310"/>
              <a:gd name="connsiteY17" fmla="*/ 2587083 h 3087283"/>
              <a:gd name="connsiteX18" fmla="*/ 6913756 w 8309310"/>
              <a:gd name="connsiteY18" fmla="*/ 2506794 h 3087283"/>
              <a:gd name="connsiteX19" fmla="*/ 7640815 w 8309310"/>
              <a:gd name="connsiteY19" fmla="*/ 2448808 h 3087283"/>
              <a:gd name="connsiteX20" fmla="*/ 8109167 w 8309310"/>
              <a:gd name="connsiteY20" fmla="*/ 2319454 h 3087283"/>
              <a:gd name="connsiteX21" fmla="*/ 8292047 w 8309310"/>
              <a:gd name="connsiteY21" fmla="*/ 2109811 h 3087283"/>
              <a:gd name="connsiteX22" fmla="*/ 7672039 w 8309310"/>
              <a:gd name="connsiteY22" fmla="*/ 1663762 h 3087283"/>
              <a:gd name="connsiteX23" fmla="*/ 6994045 w 8309310"/>
              <a:gd name="connsiteY23" fmla="*/ 1351528 h 3087283"/>
              <a:gd name="connsiteX24" fmla="*/ 6418642 w 8309310"/>
              <a:gd name="connsiteY24" fmla="*/ 1182029 h 3087283"/>
              <a:gd name="connsiteX25" fmla="*/ 6356195 w 8309310"/>
              <a:gd name="connsiteY25" fmla="*/ 1110662 h 3087283"/>
              <a:gd name="connsiteX26" fmla="*/ 6266985 w 8309310"/>
              <a:gd name="connsiteY26" fmla="*/ 909940 h 3087283"/>
              <a:gd name="connsiteX27" fmla="*/ 5638056 w 8309310"/>
              <a:gd name="connsiteY27" fmla="*/ 682455 h 3087283"/>
              <a:gd name="connsiteX28" fmla="*/ 5187547 w 8309310"/>
              <a:gd name="connsiteY28" fmla="*/ 588785 h 3087283"/>
              <a:gd name="connsiteX29" fmla="*/ 4643368 w 8309310"/>
              <a:gd name="connsiteY29" fmla="*/ 321155 h 3087283"/>
              <a:gd name="connsiteX30" fmla="*/ 3947531 w 8309310"/>
              <a:gd name="connsiteY30" fmla="*/ 115973 h 3087283"/>
              <a:gd name="connsiteX31" fmla="*/ 3742349 w 8309310"/>
              <a:gd name="connsiteY31" fmla="*/ 111512 h 3087283"/>
              <a:gd name="connsiteX32" fmla="*/ 3447957 w 8309310"/>
              <a:gd name="connsiteY32" fmla="*/ 75828 h 3087283"/>
              <a:gd name="connsiteX33" fmla="*/ 3153565 w 8309310"/>
              <a:gd name="connsiteY33" fmla="*/ 22303 h 3087283"/>
              <a:gd name="connsiteX34" fmla="*/ 2729818 w 8309310"/>
              <a:gd name="connsiteY34" fmla="*/ 0 h 3087283"/>
              <a:gd name="connsiteX35" fmla="*/ 2301611 w 8309310"/>
              <a:gd name="connsiteY35" fmla="*/ 40145 h 3087283"/>
              <a:gd name="connsiteX36" fmla="*/ 1802037 w 8309310"/>
              <a:gd name="connsiteY36" fmla="*/ 115973 h 3087283"/>
              <a:gd name="connsiteX37" fmla="*/ 1663762 w 8309310"/>
              <a:gd name="connsiteY37" fmla="*/ 124894 h 3087283"/>
              <a:gd name="connsiteX38" fmla="*/ 1298002 w 8309310"/>
              <a:gd name="connsiteY38" fmla="*/ 142736 h 3087283"/>
              <a:gd name="connsiteX39" fmla="*/ 758283 w 8309310"/>
              <a:gd name="connsiteY39" fmla="*/ 267629 h 3087283"/>
              <a:gd name="connsiteX40" fmla="*/ 686915 w 8309310"/>
              <a:gd name="connsiteY40" fmla="*/ 294392 h 3087283"/>
              <a:gd name="connsiteX41" fmla="*/ 628929 w 8309310"/>
              <a:gd name="connsiteY41" fmla="*/ 312234 h 3087283"/>
              <a:gd name="connsiteX42" fmla="*/ 593245 w 8309310"/>
              <a:gd name="connsiteY42" fmla="*/ 330076 h 3087283"/>
              <a:gd name="connsiteX43" fmla="*/ 562021 w 8309310"/>
              <a:gd name="connsiteY43" fmla="*/ 343458 h 3087283"/>
              <a:gd name="connsiteX44" fmla="*/ 566482 w 8309310"/>
              <a:gd name="connsiteY44" fmla="*/ 374681 h 30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309310" h="3087283">
                <a:moveTo>
                  <a:pt x="566482" y="374681"/>
                </a:moveTo>
                <a:cubicBezTo>
                  <a:pt x="518160" y="410365"/>
                  <a:pt x="384864" y="437826"/>
                  <a:pt x="272090" y="557561"/>
                </a:cubicBezTo>
                <a:cubicBezTo>
                  <a:pt x="209307" y="624219"/>
                  <a:pt x="173959" y="712191"/>
                  <a:pt x="124893" y="789506"/>
                </a:cubicBezTo>
                <a:cubicBezTo>
                  <a:pt x="-13623" y="1300289"/>
                  <a:pt x="85873" y="790693"/>
                  <a:pt x="107051" y="1387212"/>
                </a:cubicBezTo>
                <a:cubicBezTo>
                  <a:pt x="118011" y="1695919"/>
                  <a:pt x="54863" y="1946341"/>
                  <a:pt x="0" y="2248086"/>
                </a:cubicBezTo>
                <a:cubicBezTo>
                  <a:pt x="28250" y="2316480"/>
                  <a:pt x="32424" y="2400943"/>
                  <a:pt x="84749" y="2453268"/>
                </a:cubicBezTo>
                <a:cubicBezTo>
                  <a:pt x="146814" y="2515333"/>
                  <a:pt x="239518" y="2536998"/>
                  <a:pt x="321155" y="2569241"/>
                </a:cubicBezTo>
                <a:cubicBezTo>
                  <a:pt x="598944" y="2678956"/>
                  <a:pt x="780843" y="2697321"/>
                  <a:pt x="1092819" y="2743200"/>
                </a:cubicBezTo>
                <a:cubicBezTo>
                  <a:pt x="1444762" y="2794956"/>
                  <a:pt x="1499563" y="2781162"/>
                  <a:pt x="1810958" y="2845791"/>
                </a:cubicBezTo>
                <a:cubicBezTo>
                  <a:pt x="2075809" y="2900760"/>
                  <a:pt x="1925865" y="2894924"/>
                  <a:pt x="2207941" y="2939462"/>
                </a:cubicBezTo>
                <a:cubicBezTo>
                  <a:pt x="2448246" y="2977405"/>
                  <a:pt x="2690568" y="3002058"/>
                  <a:pt x="2930540" y="3042053"/>
                </a:cubicBezTo>
                <a:cubicBezTo>
                  <a:pt x="3010829" y="3055434"/>
                  <a:pt x="3090223" y="3076314"/>
                  <a:pt x="3171407" y="3082197"/>
                </a:cubicBezTo>
                <a:cubicBezTo>
                  <a:pt x="3295983" y="3091224"/>
                  <a:pt x="3421194" y="3085171"/>
                  <a:pt x="3546088" y="3086658"/>
                </a:cubicBezTo>
                <a:lnTo>
                  <a:pt x="3983215" y="3064355"/>
                </a:lnTo>
                <a:cubicBezTo>
                  <a:pt x="4428397" y="3034246"/>
                  <a:pt x="4591742" y="3008805"/>
                  <a:pt x="5053732" y="2966225"/>
                </a:cubicBezTo>
                <a:cubicBezTo>
                  <a:pt x="5671871" y="2909253"/>
                  <a:pt x="5202992" y="2966669"/>
                  <a:pt x="5767411" y="2890396"/>
                </a:cubicBezTo>
                <a:cubicBezTo>
                  <a:pt x="5978541" y="2801186"/>
                  <a:pt x="6201796" y="2736484"/>
                  <a:pt x="6400800" y="2622767"/>
                </a:cubicBezTo>
                <a:cubicBezTo>
                  <a:pt x="6421616" y="2610872"/>
                  <a:pt x="6440391" y="2594321"/>
                  <a:pt x="6463247" y="2587083"/>
                </a:cubicBezTo>
                <a:cubicBezTo>
                  <a:pt x="6607773" y="2541317"/>
                  <a:pt x="6763759" y="2520555"/>
                  <a:pt x="6913756" y="2506794"/>
                </a:cubicBezTo>
                <a:cubicBezTo>
                  <a:pt x="7155862" y="2484582"/>
                  <a:pt x="7640815" y="2448808"/>
                  <a:pt x="7640815" y="2448808"/>
                </a:cubicBezTo>
                <a:cubicBezTo>
                  <a:pt x="7796932" y="2405690"/>
                  <a:pt x="7958027" y="2377663"/>
                  <a:pt x="8109167" y="2319454"/>
                </a:cubicBezTo>
                <a:cubicBezTo>
                  <a:pt x="8159950" y="2299896"/>
                  <a:pt x="8370322" y="2225444"/>
                  <a:pt x="8292047" y="2109811"/>
                </a:cubicBezTo>
                <a:cubicBezTo>
                  <a:pt x="8127187" y="1866269"/>
                  <a:pt x="7947193" y="1800787"/>
                  <a:pt x="7672039" y="1663762"/>
                </a:cubicBezTo>
                <a:cubicBezTo>
                  <a:pt x="7449316" y="1552848"/>
                  <a:pt x="7232717" y="1421835"/>
                  <a:pt x="6994045" y="1351528"/>
                </a:cubicBezTo>
                <a:lnTo>
                  <a:pt x="6418642" y="1182029"/>
                </a:lnTo>
                <a:cubicBezTo>
                  <a:pt x="6397826" y="1158240"/>
                  <a:pt x="6370985" y="1138599"/>
                  <a:pt x="6356195" y="1110662"/>
                </a:cubicBezTo>
                <a:cubicBezTo>
                  <a:pt x="6295402" y="995832"/>
                  <a:pt x="6408205" y="1035216"/>
                  <a:pt x="6266985" y="909940"/>
                </a:cubicBezTo>
                <a:cubicBezTo>
                  <a:pt x="6083376" y="747061"/>
                  <a:pt x="5875143" y="735678"/>
                  <a:pt x="5638056" y="682455"/>
                </a:cubicBezTo>
                <a:cubicBezTo>
                  <a:pt x="5488399" y="648859"/>
                  <a:pt x="5187547" y="588785"/>
                  <a:pt x="5187547" y="588785"/>
                </a:cubicBezTo>
                <a:cubicBezTo>
                  <a:pt x="4926012" y="433998"/>
                  <a:pt x="4965412" y="444289"/>
                  <a:pt x="4643368" y="321155"/>
                </a:cubicBezTo>
                <a:cubicBezTo>
                  <a:pt x="4406888" y="230737"/>
                  <a:pt x="4196056" y="146743"/>
                  <a:pt x="3947531" y="115973"/>
                </a:cubicBezTo>
                <a:cubicBezTo>
                  <a:pt x="3879639" y="107567"/>
                  <a:pt x="3810743" y="112999"/>
                  <a:pt x="3742349" y="111512"/>
                </a:cubicBezTo>
                <a:cubicBezTo>
                  <a:pt x="3644218" y="99617"/>
                  <a:pt x="3545690" y="90636"/>
                  <a:pt x="3447957" y="75828"/>
                </a:cubicBezTo>
                <a:cubicBezTo>
                  <a:pt x="3349343" y="60887"/>
                  <a:pt x="3252753" y="32776"/>
                  <a:pt x="3153565" y="22303"/>
                </a:cubicBezTo>
                <a:cubicBezTo>
                  <a:pt x="3012902" y="7450"/>
                  <a:pt x="2871067" y="7434"/>
                  <a:pt x="2729818" y="0"/>
                </a:cubicBezTo>
                <a:cubicBezTo>
                  <a:pt x="2587082" y="13382"/>
                  <a:pt x="2443852" y="22258"/>
                  <a:pt x="2301611" y="40145"/>
                </a:cubicBezTo>
                <a:cubicBezTo>
                  <a:pt x="1789229" y="104576"/>
                  <a:pt x="2168706" y="80324"/>
                  <a:pt x="1802037" y="115973"/>
                </a:cubicBezTo>
                <a:cubicBezTo>
                  <a:pt x="1756066" y="120442"/>
                  <a:pt x="1709885" y="122445"/>
                  <a:pt x="1663762" y="124894"/>
                </a:cubicBezTo>
                <a:lnTo>
                  <a:pt x="1298002" y="142736"/>
                </a:lnTo>
                <a:cubicBezTo>
                  <a:pt x="1173647" y="168643"/>
                  <a:pt x="849232" y="233523"/>
                  <a:pt x="758283" y="267629"/>
                </a:cubicBezTo>
                <a:cubicBezTo>
                  <a:pt x="734494" y="276550"/>
                  <a:pt x="710934" y="286110"/>
                  <a:pt x="686915" y="294392"/>
                </a:cubicBezTo>
                <a:cubicBezTo>
                  <a:pt x="667797" y="300985"/>
                  <a:pt x="647827" y="305035"/>
                  <a:pt x="628929" y="312234"/>
                </a:cubicBezTo>
                <a:cubicBezTo>
                  <a:pt x="616502" y="316968"/>
                  <a:pt x="605296" y="324452"/>
                  <a:pt x="593245" y="330076"/>
                </a:cubicBezTo>
                <a:cubicBezTo>
                  <a:pt x="582984" y="334865"/>
                  <a:pt x="572590" y="339393"/>
                  <a:pt x="562021" y="343458"/>
                </a:cubicBezTo>
                <a:cubicBezTo>
                  <a:pt x="553244" y="346834"/>
                  <a:pt x="614804" y="338997"/>
                  <a:pt x="566482" y="374681"/>
                </a:cubicBezTo>
                <a:close/>
              </a:path>
            </a:pathLst>
          </a:custGeom>
          <a:solidFill>
            <a:schemeClr val="accent3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A6D62-B2F3-E49D-AF3D-140AD27F0CA5}"/>
              </a:ext>
            </a:extLst>
          </p:cNvPr>
          <p:cNvSpPr txBox="1"/>
          <p:nvPr/>
        </p:nvSpPr>
        <p:spPr>
          <a:xfrm>
            <a:off x="1761894" y="416163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8DFA9-EAD3-819D-F0D9-3D9EB2DCBB48}"/>
              </a:ext>
            </a:extLst>
          </p:cNvPr>
          <p:cNvSpPr txBox="1"/>
          <p:nvPr/>
        </p:nvSpPr>
        <p:spPr>
          <a:xfrm>
            <a:off x="4229887" y="3727378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C3347-A602-9106-A64F-F55798B358CB}"/>
              </a:ext>
            </a:extLst>
          </p:cNvPr>
          <p:cNvSpPr txBox="1"/>
          <p:nvPr/>
        </p:nvSpPr>
        <p:spPr>
          <a:xfrm>
            <a:off x="2887424" y="375478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12CA8-F9F5-34D1-48AA-3B2EED2A3685}"/>
              </a:ext>
            </a:extLst>
          </p:cNvPr>
          <p:cNvSpPr txBox="1"/>
          <p:nvPr/>
        </p:nvSpPr>
        <p:spPr>
          <a:xfrm>
            <a:off x="2541592" y="4331457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ED421-3757-571F-A7C8-6B60F83C268A}"/>
              </a:ext>
            </a:extLst>
          </p:cNvPr>
          <p:cNvSpPr txBox="1"/>
          <p:nvPr/>
        </p:nvSpPr>
        <p:spPr>
          <a:xfrm>
            <a:off x="1577550" y="4936050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E5CA0-D4A3-177B-8285-5AF1A621663E}"/>
              </a:ext>
            </a:extLst>
          </p:cNvPr>
          <p:cNvSpPr txBox="1"/>
          <p:nvPr/>
        </p:nvSpPr>
        <p:spPr>
          <a:xfrm>
            <a:off x="3575971" y="416163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40E5E-2C69-9F0C-D013-344CBF3C7060}"/>
              </a:ext>
            </a:extLst>
          </p:cNvPr>
          <p:cNvSpPr txBox="1"/>
          <p:nvPr/>
        </p:nvSpPr>
        <p:spPr>
          <a:xfrm>
            <a:off x="2069978" y="571046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CBC76-5F52-BD82-0A89-68D85960B480}"/>
              </a:ext>
            </a:extLst>
          </p:cNvPr>
          <p:cNvSpPr txBox="1"/>
          <p:nvPr/>
        </p:nvSpPr>
        <p:spPr>
          <a:xfrm>
            <a:off x="2887424" y="5182319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1220</a:t>
            </a:r>
            <a:endParaRPr lang="en-US" sz="2400">
              <a:latin typeface="Consolas" panose="020B0609020204030204" pitchFamily="49" charset="0"/>
              <a:ea typeface="Inter Light" panose="020B0604020202020204" charset="0"/>
              <a:cs typeface="Inter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C191E-E434-D2B1-BF6B-0D2891D3DC67}"/>
              </a:ext>
            </a:extLst>
          </p:cNvPr>
          <p:cNvSpPr txBox="1"/>
          <p:nvPr/>
        </p:nvSpPr>
        <p:spPr>
          <a:xfrm>
            <a:off x="4060967" y="4826724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2201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0C7E70-F2F9-1CE4-2308-22FA43C42555}"/>
              </a:ext>
            </a:extLst>
          </p:cNvPr>
          <p:cNvSpPr txBox="1"/>
          <p:nvPr/>
        </p:nvSpPr>
        <p:spPr>
          <a:xfrm>
            <a:off x="5004195" y="4216450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2210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BFE2D-FE09-ADE4-2740-4BD5D05C12EB}"/>
              </a:ext>
            </a:extLst>
          </p:cNvPr>
          <p:cNvSpPr txBox="1"/>
          <p:nvPr/>
        </p:nvSpPr>
        <p:spPr>
          <a:xfrm>
            <a:off x="5947423" y="4878341"/>
            <a:ext cx="177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122120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B90FD-8F7F-BE4D-A235-C013C8957062}"/>
              </a:ext>
            </a:extLst>
          </p:cNvPr>
          <p:cNvSpPr txBox="1"/>
          <p:nvPr/>
        </p:nvSpPr>
        <p:spPr>
          <a:xfrm>
            <a:off x="4737185" y="5955003"/>
            <a:ext cx="177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21120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D5FA8-8BFC-D798-8381-A8D9F5E25923}"/>
              </a:ext>
            </a:extLst>
          </p:cNvPr>
          <p:cNvSpPr txBox="1"/>
          <p:nvPr/>
        </p:nvSpPr>
        <p:spPr>
          <a:xfrm>
            <a:off x="6714050" y="5479632"/>
            <a:ext cx="33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111111121211210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D9298B-EBFA-9F76-7879-E188DEA11ADF}"/>
                  </a:ext>
                </a:extLst>
              </p:cNvPr>
              <p:cNvSpPr txBox="1"/>
              <p:nvPr/>
            </p:nvSpPr>
            <p:spPr>
              <a:xfrm>
                <a:off x="8058711" y="3788338"/>
                <a:ext cx="254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What does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 “do”?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D9298B-EBFA-9F76-7879-E188DEA1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711" y="3788338"/>
                <a:ext cx="2540000" cy="369332"/>
              </a:xfrm>
              <a:prstGeom prst="rect">
                <a:avLst/>
              </a:prstGeom>
              <a:blipFill>
                <a:blip r:embed="rId3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41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2D536-400B-A527-4D25-B6BC623F9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CF29-016E-7CE9-91B2-699CFFDB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Framing: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80E62C-7490-3E57-A346-F8E04A9A7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6" y="533400"/>
                <a:ext cx="11976423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cereal boxes we need to buy before we get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coupons. What is the domain of this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 What is 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domain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sequences of purchases that end with last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all integers greater than or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simply returns the length of the sequence.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80E62C-7490-3E57-A346-F8E04A9A7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6" y="533400"/>
                <a:ext cx="11976423" cy="5638732"/>
              </a:xfrm>
              <a:blipFill>
                <a:blip r:embed="rId2"/>
                <a:stretch>
                  <a:fillRect l="-742" t="-901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E5029C-0E61-E8A8-AE91-3007971073F0}"/>
              </a:ext>
            </a:extLst>
          </p:cNvPr>
          <p:cNvSpPr/>
          <p:nvPr/>
        </p:nvSpPr>
        <p:spPr>
          <a:xfrm>
            <a:off x="1177569" y="3612995"/>
            <a:ext cx="8309310" cy="3087283"/>
          </a:xfrm>
          <a:custGeom>
            <a:avLst/>
            <a:gdLst>
              <a:gd name="connsiteX0" fmla="*/ 566482 w 8309310"/>
              <a:gd name="connsiteY0" fmla="*/ 374681 h 3087283"/>
              <a:gd name="connsiteX1" fmla="*/ 272090 w 8309310"/>
              <a:gd name="connsiteY1" fmla="*/ 557561 h 3087283"/>
              <a:gd name="connsiteX2" fmla="*/ 124893 w 8309310"/>
              <a:gd name="connsiteY2" fmla="*/ 789506 h 3087283"/>
              <a:gd name="connsiteX3" fmla="*/ 107051 w 8309310"/>
              <a:gd name="connsiteY3" fmla="*/ 1387212 h 3087283"/>
              <a:gd name="connsiteX4" fmla="*/ 0 w 8309310"/>
              <a:gd name="connsiteY4" fmla="*/ 2248086 h 3087283"/>
              <a:gd name="connsiteX5" fmla="*/ 84749 w 8309310"/>
              <a:gd name="connsiteY5" fmla="*/ 2453268 h 3087283"/>
              <a:gd name="connsiteX6" fmla="*/ 321155 w 8309310"/>
              <a:gd name="connsiteY6" fmla="*/ 2569241 h 3087283"/>
              <a:gd name="connsiteX7" fmla="*/ 1092819 w 8309310"/>
              <a:gd name="connsiteY7" fmla="*/ 2743200 h 3087283"/>
              <a:gd name="connsiteX8" fmla="*/ 1810958 w 8309310"/>
              <a:gd name="connsiteY8" fmla="*/ 2845791 h 3087283"/>
              <a:gd name="connsiteX9" fmla="*/ 2207941 w 8309310"/>
              <a:gd name="connsiteY9" fmla="*/ 2939462 h 3087283"/>
              <a:gd name="connsiteX10" fmla="*/ 2930540 w 8309310"/>
              <a:gd name="connsiteY10" fmla="*/ 3042053 h 3087283"/>
              <a:gd name="connsiteX11" fmla="*/ 3171407 w 8309310"/>
              <a:gd name="connsiteY11" fmla="*/ 3082197 h 3087283"/>
              <a:gd name="connsiteX12" fmla="*/ 3546088 w 8309310"/>
              <a:gd name="connsiteY12" fmla="*/ 3086658 h 3087283"/>
              <a:gd name="connsiteX13" fmla="*/ 3983215 w 8309310"/>
              <a:gd name="connsiteY13" fmla="*/ 3064355 h 3087283"/>
              <a:gd name="connsiteX14" fmla="*/ 5053732 w 8309310"/>
              <a:gd name="connsiteY14" fmla="*/ 2966225 h 3087283"/>
              <a:gd name="connsiteX15" fmla="*/ 5767411 w 8309310"/>
              <a:gd name="connsiteY15" fmla="*/ 2890396 h 3087283"/>
              <a:gd name="connsiteX16" fmla="*/ 6400800 w 8309310"/>
              <a:gd name="connsiteY16" fmla="*/ 2622767 h 3087283"/>
              <a:gd name="connsiteX17" fmla="*/ 6463247 w 8309310"/>
              <a:gd name="connsiteY17" fmla="*/ 2587083 h 3087283"/>
              <a:gd name="connsiteX18" fmla="*/ 6913756 w 8309310"/>
              <a:gd name="connsiteY18" fmla="*/ 2506794 h 3087283"/>
              <a:gd name="connsiteX19" fmla="*/ 7640815 w 8309310"/>
              <a:gd name="connsiteY19" fmla="*/ 2448808 h 3087283"/>
              <a:gd name="connsiteX20" fmla="*/ 8109167 w 8309310"/>
              <a:gd name="connsiteY20" fmla="*/ 2319454 h 3087283"/>
              <a:gd name="connsiteX21" fmla="*/ 8292047 w 8309310"/>
              <a:gd name="connsiteY21" fmla="*/ 2109811 h 3087283"/>
              <a:gd name="connsiteX22" fmla="*/ 7672039 w 8309310"/>
              <a:gd name="connsiteY22" fmla="*/ 1663762 h 3087283"/>
              <a:gd name="connsiteX23" fmla="*/ 6994045 w 8309310"/>
              <a:gd name="connsiteY23" fmla="*/ 1351528 h 3087283"/>
              <a:gd name="connsiteX24" fmla="*/ 6418642 w 8309310"/>
              <a:gd name="connsiteY24" fmla="*/ 1182029 h 3087283"/>
              <a:gd name="connsiteX25" fmla="*/ 6356195 w 8309310"/>
              <a:gd name="connsiteY25" fmla="*/ 1110662 h 3087283"/>
              <a:gd name="connsiteX26" fmla="*/ 6266985 w 8309310"/>
              <a:gd name="connsiteY26" fmla="*/ 909940 h 3087283"/>
              <a:gd name="connsiteX27" fmla="*/ 5638056 w 8309310"/>
              <a:gd name="connsiteY27" fmla="*/ 682455 h 3087283"/>
              <a:gd name="connsiteX28" fmla="*/ 5187547 w 8309310"/>
              <a:gd name="connsiteY28" fmla="*/ 588785 h 3087283"/>
              <a:gd name="connsiteX29" fmla="*/ 4643368 w 8309310"/>
              <a:gd name="connsiteY29" fmla="*/ 321155 h 3087283"/>
              <a:gd name="connsiteX30" fmla="*/ 3947531 w 8309310"/>
              <a:gd name="connsiteY30" fmla="*/ 115973 h 3087283"/>
              <a:gd name="connsiteX31" fmla="*/ 3742349 w 8309310"/>
              <a:gd name="connsiteY31" fmla="*/ 111512 h 3087283"/>
              <a:gd name="connsiteX32" fmla="*/ 3447957 w 8309310"/>
              <a:gd name="connsiteY32" fmla="*/ 75828 h 3087283"/>
              <a:gd name="connsiteX33" fmla="*/ 3153565 w 8309310"/>
              <a:gd name="connsiteY33" fmla="*/ 22303 h 3087283"/>
              <a:gd name="connsiteX34" fmla="*/ 2729818 w 8309310"/>
              <a:gd name="connsiteY34" fmla="*/ 0 h 3087283"/>
              <a:gd name="connsiteX35" fmla="*/ 2301611 w 8309310"/>
              <a:gd name="connsiteY35" fmla="*/ 40145 h 3087283"/>
              <a:gd name="connsiteX36" fmla="*/ 1802037 w 8309310"/>
              <a:gd name="connsiteY36" fmla="*/ 115973 h 3087283"/>
              <a:gd name="connsiteX37" fmla="*/ 1663762 w 8309310"/>
              <a:gd name="connsiteY37" fmla="*/ 124894 h 3087283"/>
              <a:gd name="connsiteX38" fmla="*/ 1298002 w 8309310"/>
              <a:gd name="connsiteY38" fmla="*/ 142736 h 3087283"/>
              <a:gd name="connsiteX39" fmla="*/ 758283 w 8309310"/>
              <a:gd name="connsiteY39" fmla="*/ 267629 h 3087283"/>
              <a:gd name="connsiteX40" fmla="*/ 686915 w 8309310"/>
              <a:gd name="connsiteY40" fmla="*/ 294392 h 3087283"/>
              <a:gd name="connsiteX41" fmla="*/ 628929 w 8309310"/>
              <a:gd name="connsiteY41" fmla="*/ 312234 h 3087283"/>
              <a:gd name="connsiteX42" fmla="*/ 593245 w 8309310"/>
              <a:gd name="connsiteY42" fmla="*/ 330076 h 3087283"/>
              <a:gd name="connsiteX43" fmla="*/ 562021 w 8309310"/>
              <a:gd name="connsiteY43" fmla="*/ 343458 h 3087283"/>
              <a:gd name="connsiteX44" fmla="*/ 566482 w 8309310"/>
              <a:gd name="connsiteY44" fmla="*/ 374681 h 30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309310" h="3087283">
                <a:moveTo>
                  <a:pt x="566482" y="374681"/>
                </a:moveTo>
                <a:cubicBezTo>
                  <a:pt x="518160" y="410365"/>
                  <a:pt x="384864" y="437826"/>
                  <a:pt x="272090" y="557561"/>
                </a:cubicBezTo>
                <a:cubicBezTo>
                  <a:pt x="209307" y="624219"/>
                  <a:pt x="173959" y="712191"/>
                  <a:pt x="124893" y="789506"/>
                </a:cubicBezTo>
                <a:cubicBezTo>
                  <a:pt x="-13623" y="1300289"/>
                  <a:pt x="85873" y="790693"/>
                  <a:pt x="107051" y="1387212"/>
                </a:cubicBezTo>
                <a:cubicBezTo>
                  <a:pt x="118011" y="1695919"/>
                  <a:pt x="54863" y="1946341"/>
                  <a:pt x="0" y="2248086"/>
                </a:cubicBezTo>
                <a:cubicBezTo>
                  <a:pt x="28250" y="2316480"/>
                  <a:pt x="32424" y="2400943"/>
                  <a:pt x="84749" y="2453268"/>
                </a:cubicBezTo>
                <a:cubicBezTo>
                  <a:pt x="146814" y="2515333"/>
                  <a:pt x="239518" y="2536998"/>
                  <a:pt x="321155" y="2569241"/>
                </a:cubicBezTo>
                <a:cubicBezTo>
                  <a:pt x="598944" y="2678956"/>
                  <a:pt x="780843" y="2697321"/>
                  <a:pt x="1092819" y="2743200"/>
                </a:cubicBezTo>
                <a:cubicBezTo>
                  <a:pt x="1444762" y="2794956"/>
                  <a:pt x="1499563" y="2781162"/>
                  <a:pt x="1810958" y="2845791"/>
                </a:cubicBezTo>
                <a:cubicBezTo>
                  <a:pt x="2075809" y="2900760"/>
                  <a:pt x="1925865" y="2894924"/>
                  <a:pt x="2207941" y="2939462"/>
                </a:cubicBezTo>
                <a:cubicBezTo>
                  <a:pt x="2448246" y="2977405"/>
                  <a:pt x="2690568" y="3002058"/>
                  <a:pt x="2930540" y="3042053"/>
                </a:cubicBezTo>
                <a:cubicBezTo>
                  <a:pt x="3010829" y="3055434"/>
                  <a:pt x="3090223" y="3076314"/>
                  <a:pt x="3171407" y="3082197"/>
                </a:cubicBezTo>
                <a:cubicBezTo>
                  <a:pt x="3295983" y="3091224"/>
                  <a:pt x="3421194" y="3085171"/>
                  <a:pt x="3546088" y="3086658"/>
                </a:cubicBezTo>
                <a:lnTo>
                  <a:pt x="3983215" y="3064355"/>
                </a:lnTo>
                <a:cubicBezTo>
                  <a:pt x="4428397" y="3034246"/>
                  <a:pt x="4591742" y="3008805"/>
                  <a:pt x="5053732" y="2966225"/>
                </a:cubicBezTo>
                <a:cubicBezTo>
                  <a:pt x="5671871" y="2909253"/>
                  <a:pt x="5202992" y="2966669"/>
                  <a:pt x="5767411" y="2890396"/>
                </a:cubicBezTo>
                <a:cubicBezTo>
                  <a:pt x="5978541" y="2801186"/>
                  <a:pt x="6201796" y="2736484"/>
                  <a:pt x="6400800" y="2622767"/>
                </a:cubicBezTo>
                <a:cubicBezTo>
                  <a:pt x="6421616" y="2610872"/>
                  <a:pt x="6440391" y="2594321"/>
                  <a:pt x="6463247" y="2587083"/>
                </a:cubicBezTo>
                <a:cubicBezTo>
                  <a:pt x="6607773" y="2541317"/>
                  <a:pt x="6763759" y="2520555"/>
                  <a:pt x="6913756" y="2506794"/>
                </a:cubicBezTo>
                <a:cubicBezTo>
                  <a:pt x="7155862" y="2484582"/>
                  <a:pt x="7640815" y="2448808"/>
                  <a:pt x="7640815" y="2448808"/>
                </a:cubicBezTo>
                <a:cubicBezTo>
                  <a:pt x="7796932" y="2405690"/>
                  <a:pt x="7958027" y="2377663"/>
                  <a:pt x="8109167" y="2319454"/>
                </a:cubicBezTo>
                <a:cubicBezTo>
                  <a:pt x="8159950" y="2299896"/>
                  <a:pt x="8370322" y="2225444"/>
                  <a:pt x="8292047" y="2109811"/>
                </a:cubicBezTo>
                <a:cubicBezTo>
                  <a:pt x="8127187" y="1866269"/>
                  <a:pt x="7947193" y="1800787"/>
                  <a:pt x="7672039" y="1663762"/>
                </a:cubicBezTo>
                <a:cubicBezTo>
                  <a:pt x="7449316" y="1552848"/>
                  <a:pt x="7232717" y="1421835"/>
                  <a:pt x="6994045" y="1351528"/>
                </a:cubicBezTo>
                <a:lnTo>
                  <a:pt x="6418642" y="1182029"/>
                </a:lnTo>
                <a:cubicBezTo>
                  <a:pt x="6397826" y="1158240"/>
                  <a:pt x="6370985" y="1138599"/>
                  <a:pt x="6356195" y="1110662"/>
                </a:cubicBezTo>
                <a:cubicBezTo>
                  <a:pt x="6295402" y="995832"/>
                  <a:pt x="6408205" y="1035216"/>
                  <a:pt x="6266985" y="909940"/>
                </a:cubicBezTo>
                <a:cubicBezTo>
                  <a:pt x="6083376" y="747061"/>
                  <a:pt x="5875143" y="735678"/>
                  <a:pt x="5638056" y="682455"/>
                </a:cubicBezTo>
                <a:cubicBezTo>
                  <a:pt x="5488399" y="648859"/>
                  <a:pt x="5187547" y="588785"/>
                  <a:pt x="5187547" y="588785"/>
                </a:cubicBezTo>
                <a:cubicBezTo>
                  <a:pt x="4926012" y="433998"/>
                  <a:pt x="4965412" y="444289"/>
                  <a:pt x="4643368" y="321155"/>
                </a:cubicBezTo>
                <a:cubicBezTo>
                  <a:pt x="4406888" y="230737"/>
                  <a:pt x="4196056" y="146743"/>
                  <a:pt x="3947531" y="115973"/>
                </a:cubicBezTo>
                <a:cubicBezTo>
                  <a:pt x="3879639" y="107567"/>
                  <a:pt x="3810743" y="112999"/>
                  <a:pt x="3742349" y="111512"/>
                </a:cubicBezTo>
                <a:cubicBezTo>
                  <a:pt x="3644218" y="99617"/>
                  <a:pt x="3545690" y="90636"/>
                  <a:pt x="3447957" y="75828"/>
                </a:cubicBezTo>
                <a:cubicBezTo>
                  <a:pt x="3349343" y="60887"/>
                  <a:pt x="3252753" y="32776"/>
                  <a:pt x="3153565" y="22303"/>
                </a:cubicBezTo>
                <a:cubicBezTo>
                  <a:pt x="3012902" y="7450"/>
                  <a:pt x="2871067" y="7434"/>
                  <a:pt x="2729818" y="0"/>
                </a:cubicBezTo>
                <a:cubicBezTo>
                  <a:pt x="2587082" y="13382"/>
                  <a:pt x="2443852" y="22258"/>
                  <a:pt x="2301611" y="40145"/>
                </a:cubicBezTo>
                <a:cubicBezTo>
                  <a:pt x="1789229" y="104576"/>
                  <a:pt x="2168706" y="80324"/>
                  <a:pt x="1802037" y="115973"/>
                </a:cubicBezTo>
                <a:cubicBezTo>
                  <a:pt x="1756066" y="120442"/>
                  <a:pt x="1709885" y="122445"/>
                  <a:pt x="1663762" y="124894"/>
                </a:cubicBezTo>
                <a:lnTo>
                  <a:pt x="1298002" y="142736"/>
                </a:lnTo>
                <a:cubicBezTo>
                  <a:pt x="1173647" y="168643"/>
                  <a:pt x="849232" y="233523"/>
                  <a:pt x="758283" y="267629"/>
                </a:cubicBezTo>
                <a:cubicBezTo>
                  <a:pt x="734494" y="276550"/>
                  <a:pt x="710934" y="286110"/>
                  <a:pt x="686915" y="294392"/>
                </a:cubicBezTo>
                <a:cubicBezTo>
                  <a:pt x="667797" y="300985"/>
                  <a:pt x="647827" y="305035"/>
                  <a:pt x="628929" y="312234"/>
                </a:cubicBezTo>
                <a:cubicBezTo>
                  <a:pt x="616502" y="316968"/>
                  <a:pt x="605296" y="324452"/>
                  <a:pt x="593245" y="330076"/>
                </a:cubicBezTo>
                <a:cubicBezTo>
                  <a:pt x="582984" y="334865"/>
                  <a:pt x="572590" y="339393"/>
                  <a:pt x="562021" y="343458"/>
                </a:cubicBezTo>
                <a:cubicBezTo>
                  <a:pt x="553244" y="346834"/>
                  <a:pt x="614804" y="338997"/>
                  <a:pt x="566482" y="374681"/>
                </a:cubicBezTo>
                <a:close/>
              </a:path>
            </a:pathLst>
          </a:custGeom>
          <a:solidFill>
            <a:schemeClr val="accent3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CB113-4BD1-721B-7580-A01020B69F20}"/>
              </a:ext>
            </a:extLst>
          </p:cNvPr>
          <p:cNvSpPr txBox="1"/>
          <p:nvPr/>
        </p:nvSpPr>
        <p:spPr>
          <a:xfrm>
            <a:off x="1761894" y="416163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BF931-5344-1638-558F-6D0ACDB8E3DB}"/>
              </a:ext>
            </a:extLst>
          </p:cNvPr>
          <p:cNvSpPr txBox="1"/>
          <p:nvPr/>
        </p:nvSpPr>
        <p:spPr>
          <a:xfrm>
            <a:off x="4229887" y="3727378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3A637-BD90-7F12-7863-DEB78EFF040E}"/>
              </a:ext>
            </a:extLst>
          </p:cNvPr>
          <p:cNvSpPr txBox="1"/>
          <p:nvPr/>
        </p:nvSpPr>
        <p:spPr>
          <a:xfrm>
            <a:off x="2887424" y="375478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29C25-0A85-EA4B-F568-0CFBE783E0F5}"/>
              </a:ext>
            </a:extLst>
          </p:cNvPr>
          <p:cNvSpPr txBox="1"/>
          <p:nvPr/>
        </p:nvSpPr>
        <p:spPr>
          <a:xfrm>
            <a:off x="2541592" y="4331457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BA6AF-A7C9-79E3-1D06-D3D900A5A733}"/>
              </a:ext>
            </a:extLst>
          </p:cNvPr>
          <p:cNvSpPr txBox="1"/>
          <p:nvPr/>
        </p:nvSpPr>
        <p:spPr>
          <a:xfrm>
            <a:off x="1577550" y="4936050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2A59F-EECC-ADA1-9A8D-CFB64314DE78}"/>
              </a:ext>
            </a:extLst>
          </p:cNvPr>
          <p:cNvSpPr txBox="1"/>
          <p:nvPr/>
        </p:nvSpPr>
        <p:spPr>
          <a:xfrm>
            <a:off x="3575971" y="416163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2EC41-D1F3-4A7E-6420-318510224E57}"/>
              </a:ext>
            </a:extLst>
          </p:cNvPr>
          <p:cNvSpPr txBox="1"/>
          <p:nvPr/>
        </p:nvSpPr>
        <p:spPr>
          <a:xfrm>
            <a:off x="2069978" y="5710465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2AB86-4F06-9BD8-31DE-46952A237D83}"/>
              </a:ext>
            </a:extLst>
          </p:cNvPr>
          <p:cNvSpPr txBox="1"/>
          <p:nvPr/>
        </p:nvSpPr>
        <p:spPr>
          <a:xfrm>
            <a:off x="2887424" y="5182319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1220</a:t>
            </a:r>
            <a:endParaRPr lang="en-US" sz="2400">
              <a:latin typeface="Consolas" panose="020B0609020204030204" pitchFamily="49" charset="0"/>
              <a:ea typeface="Inter Light" panose="020B0604020202020204" charset="0"/>
              <a:cs typeface="Inter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F8742-E92C-58AA-27BE-3741EDB2DF23}"/>
              </a:ext>
            </a:extLst>
          </p:cNvPr>
          <p:cNvSpPr txBox="1"/>
          <p:nvPr/>
        </p:nvSpPr>
        <p:spPr>
          <a:xfrm>
            <a:off x="4060967" y="4826724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2201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998C5-7FD0-DF3D-626F-E7ACB6CAFFCD}"/>
              </a:ext>
            </a:extLst>
          </p:cNvPr>
          <p:cNvSpPr txBox="1"/>
          <p:nvPr/>
        </p:nvSpPr>
        <p:spPr>
          <a:xfrm>
            <a:off x="5004195" y="4216450"/>
            <a:ext cx="94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2210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7C4CF-8944-E30C-D69E-459E1D3406C8}"/>
              </a:ext>
            </a:extLst>
          </p:cNvPr>
          <p:cNvSpPr txBox="1"/>
          <p:nvPr/>
        </p:nvSpPr>
        <p:spPr>
          <a:xfrm>
            <a:off x="5947423" y="4878341"/>
            <a:ext cx="177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122120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0C06C-2026-875E-7B82-B84CD6D2ECF0}"/>
              </a:ext>
            </a:extLst>
          </p:cNvPr>
          <p:cNvSpPr txBox="1"/>
          <p:nvPr/>
        </p:nvSpPr>
        <p:spPr>
          <a:xfrm>
            <a:off x="4737185" y="5955003"/>
            <a:ext cx="177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21120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5850A-E7D5-F5AD-C4A6-14B22470B5BF}"/>
              </a:ext>
            </a:extLst>
          </p:cNvPr>
          <p:cNvSpPr txBox="1"/>
          <p:nvPr/>
        </p:nvSpPr>
        <p:spPr>
          <a:xfrm>
            <a:off x="6714050" y="5479632"/>
            <a:ext cx="33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ea typeface="Inter Light" panose="020B0604020202020204" charset="0"/>
                <a:cs typeface="Inter Light" panose="020B0604020202020204" charset="0"/>
              </a:rPr>
              <a:t>111111121211210</a:t>
            </a:r>
          </a:p>
        </p:txBody>
      </p:sp>
    </p:spTree>
    <p:extLst>
      <p:ext uri="{BB962C8B-B14F-4D97-AF65-F5344CB8AC3E}">
        <p14:creationId xmlns:p14="http://schemas.microsoft.com/office/powerpoint/2010/main" val="356988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E7C4-4FFB-B228-5BE2-19FE0FBF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F36B-709D-167A-5ACF-CB10CD92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Framing: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08A7F-84C9-D734-571E-58C0F673B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cereal boxes we need to buy before we get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coupons. Our goal: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We often don’t explicitly think about the domain of the RV, but it exists!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Usually just think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can take on any value </a:t>
                </a:r>
                <a:r>
                  <a:rPr lang="en-US" dirty="0"/>
                  <a:t>greater than or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How do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? This is a very interesting puzzle. If you’re watching this online or reading these slides, maybe take 10 minutes to think about where you’d even start.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Hint: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isn’t something we’ve discussed so far. However, you can decompose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into the sum of random variables that we have studied.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08A7F-84C9-D734-571E-58C0F673B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62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20F4A-8ABE-60E7-6B5A-09450DD23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5F2B-0658-103D-C118-41ECFAA5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Decomposing X as a Sum of 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007A7-22EE-434A-42E7-E14D844AE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cereal boxes we need to buy before we get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coupons. Our goal: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The first key insight is that we 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number of cereal boxes we need to buy before we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always 1 because we always get a new coupon on the first purchase (we have no other coupons).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Again, if you’re not in live lecture, consider taking 10 minutes to see if you can figure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on your own starting from this first insight.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007A7-22EE-434A-42E7-E14D844AE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2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5E4F-ED4B-6DBA-9AA1-7E2801AA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D688-9E91-80DA-E453-0539FA8C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Decomposing X as a Sum of 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63A05-84AC-E0D9-82E5-309D07AF8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always 1 because we always get a new coupon on the first purchase (we have no other coupons).</a:t>
                </a:r>
              </a:p>
              <a:p>
                <a:endParaRPr lang="en-US"/>
              </a:p>
              <a:p>
                <a:r>
                  <a:rPr lang="en-US"/>
                  <a:t>Then suppose we buy: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2 cereal boxes while trying to get the 2</a:t>
                </a:r>
                <a:r>
                  <a:rPr lang="en-US" baseline="30000"/>
                  <a:t>nd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3 cereal boxes while trying to get the 3</a:t>
                </a:r>
                <a:r>
                  <a:rPr lang="en-US" baseline="30000"/>
                  <a:t>rd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1 cereal box while trying to get the 4</a:t>
                </a:r>
                <a:r>
                  <a:rPr lang="en-US" baseline="30000"/>
                  <a:t>th</a:t>
                </a:r>
                <a:r>
                  <a:rPr lang="en-US"/>
                  <a:t> new coupon (lucky!).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9 cereal boxes while trying to get the 5</a:t>
                </a:r>
                <a:r>
                  <a:rPr lang="en-US" baseline="30000"/>
                  <a:t>th</a:t>
                </a:r>
                <a:r>
                  <a:rPr lang="en-US"/>
                  <a:t> new coupon (unlucky!).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=1+2+3+1+…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63A05-84AC-E0D9-82E5-309D07AF8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79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4E542-B46A-6E32-7CC6-ED0748280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9659E7-3764-AB53-1CDC-88F45919F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Finding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9659E7-3764-AB53-1CDC-88F45919F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E1CC2-1E06-7029-D5AB-A7DE69124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always 1 because we always get a new coupon on the first purchase (we have no other coupons).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What is the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joshh.ug</a:t>
                </a:r>
                <a:r>
                  <a:rPr lang="en-US" dirty="0"/>
                  <a:t>/A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Feel free to discuss with your neighbor. This is an free response question. Your answer should be the name of a distribution and its parameter.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E1CC2-1E06-7029-D5AB-A7DE69124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r="-1104" b="-7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5A72DC-804B-2711-6414-B90B732F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46" y="2362200"/>
            <a:ext cx="2552831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0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7E526-3276-FB44-FB18-66DC9D25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036FF1-6E86-2908-9994-4CD6D9A381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Finding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036FF1-6E86-2908-9994-4CD6D9A38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4F336-8381-BC87-FB75-9B475A3E2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always 1 because we always get a new coupon on the first purchase (we have no other coupons).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is the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how many boxes we need to buy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  chance of a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That is, each box we buy has 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 chance of giving us the new coupon. So it’s basically like we’re flipping a coin until we get our first heads, where the probability of heads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precisely the geometric distribution,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4F336-8381-BC87-FB75-9B475A3E2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 r="-318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5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C4E66-5A54-5172-B220-58A25F91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5588F4-6CBD-88A0-BC45-9C20CD708C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Finding the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5588F4-6CBD-88A0-BC45-9C20CD708C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16637-2657-7EF1-8DDC-1B7669EFC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always 1 because we always get a new coupon on the first purchase (we have no other coupons).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8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 In other words, how many boxes do we need to expect to need to buy to get the third coupon? joshh.ug/B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16637-2657-7EF1-8DDC-1B7669EFC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 b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5525B-EEAD-F657-F414-A733074AD07F}"/>
                  </a:ext>
                </a:extLst>
              </p:cNvPr>
              <p:cNvSpPr txBox="1"/>
              <p:nvPr/>
            </p:nvSpPr>
            <p:spPr>
              <a:xfrm>
                <a:off x="1981200" y="4010025"/>
                <a:ext cx="6143624" cy="830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5525B-EEAD-F657-F414-A733074AD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010025"/>
                <a:ext cx="6143624" cy="8302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884F9E3-8110-AFE7-649F-0E778CCB9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60" y="2438400"/>
            <a:ext cx="2521080" cy="25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6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9CD85-A3BF-43BA-858A-2182051B3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3A106E-B5EA-A55F-E901-B4375F9F4F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Finding the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3A106E-B5EA-A55F-E901-B4375F9F4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869AEB-031E-3E62-BD6A-FA97C5136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always 1 because we always get a new coupon on the first purchase (we have no other coupons).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8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sz="28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869AEB-031E-3E62-BD6A-FA97C5136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5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EA197-5D48-E69A-310A-2C7362B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068D-F262-0D4D-9A88-9F0549613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Coupon Collector and Expectation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7EB40-5705-E228-57D8-366544801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20,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02583-2583-44CF-402F-863C841912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Coupon Collector and Expectation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and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Properties of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Variance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Sums of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365729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D4940-098C-45DA-1ED2-71A64DFD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BCC805-061E-B403-920A-E5352B00ED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The Expectation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BCC805-061E-B403-920A-E5352B00E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1578-9854-7B08-BC35-083586BF2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new coupon.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1578-9854-7B08-BC35-083586BF2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3DB38F-03A9-C8E8-4FFF-6C6BB4DD4CDD}"/>
                  </a:ext>
                </a:extLst>
              </p:cNvPr>
              <p:cNvSpPr txBox="1"/>
              <p:nvPr/>
            </p:nvSpPr>
            <p:spPr>
              <a:xfrm>
                <a:off x="326425" y="4830931"/>
                <a:ext cx="6141720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3DB38F-03A9-C8E8-4FFF-6C6BB4DD4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25" y="4830931"/>
                <a:ext cx="6141720" cy="794064"/>
              </a:xfrm>
              <a:prstGeom prst="rect">
                <a:avLst/>
              </a:prstGeom>
              <a:blipFill>
                <a:blip r:embed="rId4"/>
                <a:stretch>
                  <a:fillRect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66B45-011D-8A80-49A0-5A78DACBCAAE}"/>
                  </a:ext>
                </a:extLst>
              </p:cNvPr>
              <p:cNvSpPr txBox="1"/>
              <p:nvPr/>
            </p:nvSpPr>
            <p:spPr>
              <a:xfrm>
                <a:off x="-269508" y="3987576"/>
                <a:ext cx="6141720" cy="724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66B45-011D-8A80-49A0-5A78DACB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508" y="3987576"/>
                <a:ext cx="6141720" cy="724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6916D9-632F-8319-1375-F62A715C685E}"/>
                  </a:ext>
                </a:extLst>
              </p:cNvPr>
              <p:cNvSpPr txBox="1"/>
              <p:nvPr/>
            </p:nvSpPr>
            <p:spPr>
              <a:xfrm>
                <a:off x="380740" y="2666205"/>
                <a:ext cx="2132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6916D9-632F-8319-1375-F62A715C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40" y="2666205"/>
                <a:ext cx="213217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7107B9-9C8C-C4D8-D645-B757DB680C47}"/>
                  </a:ext>
                </a:extLst>
              </p:cNvPr>
              <p:cNvSpPr txBox="1"/>
              <p:nvPr/>
            </p:nvSpPr>
            <p:spPr>
              <a:xfrm>
                <a:off x="2757270" y="2534598"/>
                <a:ext cx="2553941" cy="724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7107B9-9C8C-C4D8-D645-B757DB680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270" y="2534598"/>
                <a:ext cx="2553941" cy="7248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CB0AF8-3F3B-AE43-2A9A-8701073267CA}"/>
                  </a:ext>
                </a:extLst>
              </p:cNvPr>
              <p:cNvSpPr txBox="1"/>
              <p:nvPr/>
            </p:nvSpPr>
            <p:spPr>
              <a:xfrm>
                <a:off x="5555565" y="2551905"/>
                <a:ext cx="2553941" cy="724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CB0AF8-3F3B-AE43-2A9A-870107326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65" y="2551905"/>
                <a:ext cx="2553941" cy="724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F7D78C-A4E7-0A70-B756-872A479A5C7F}"/>
                  </a:ext>
                </a:extLst>
              </p:cNvPr>
              <p:cNvSpPr txBox="1"/>
              <p:nvPr/>
            </p:nvSpPr>
            <p:spPr>
              <a:xfrm>
                <a:off x="8353860" y="2581362"/>
                <a:ext cx="2553941" cy="724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F7D78C-A4E7-0A70-B756-872A479A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60" y="2581362"/>
                <a:ext cx="2553941" cy="7248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27A47-E14B-19DC-75EE-10FE004AEBC5}"/>
              </a:ext>
            </a:extLst>
          </p:cNvPr>
          <p:cNvSpPr txBox="1"/>
          <p:nvPr/>
        </p:nvSpPr>
        <p:spPr>
          <a:xfrm>
            <a:off x="11092960" y="2712371"/>
            <a:ext cx="14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4E6B8D-9075-8C41-9961-99B06477D7F0}"/>
                  </a:ext>
                </a:extLst>
              </p:cNvPr>
              <p:cNvSpPr txBox="1"/>
              <p:nvPr/>
            </p:nvSpPr>
            <p:spPr>
              <a:xfrm>
                <a:off x="-1524677" y="5740330"/>
                <a:ext cx="614172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4E6B8D-9075-8C41-9961-99B06477D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677" y="5740330"/>
                <a:ext cx="6141720" cy="1100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9F5D0E-FD3C-5D25-87E6-2E9F402DF1C1}"/>
                  </a:ext>
                </a:extLst>
              </p:cNvPr>
              <p:cNvSpPr txBox="1"/>
              <p:nvPr/>
            </p:nvSpPr>
            <p:spPr>
              <a:xfrm>
                <a:off x="6890502" y="4569250"/>
                <a:ext cx="4785570" cy="1163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sz="2400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=224.96</m:t>
                      </m:r>
                    </m:oMath>
                  </m:oMathPara>
                </a14:m>
                <a:endParaRPr lang="en-US" sz="2400">
                  <a:latin typeface="Inter Light" panose="020B0604020202020204" charset="0"/>
                  <a:ea typeface="Inter Light" panose="020B0604020202020204" charset="0"/>
                  <a:cs typeface="Inter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9F5D0E-FD3C-5D25-87E6-2E9F402DF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502" y="4569250"/>
                <a:ext cx="4785570" cy="1291507"/>
              </a:xfrm>
              <a:prstGeom prst="rect">
                <a:avLst/>
              </a:prstGeom>
              <a:blipFill>
                <a:blip r:embed="rId11"/>
                <a:stretch>
                  <a:fillRect l="-1911" t="-3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5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BE37-FF2A-B7A1-3714-8727185D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BE7C91-B5E8-33F9-24D9-EA2981F08A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Approximation of the Expectation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BE7C91-B5E8-33F9-24D9-EA2981F08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E5DE0-0C5F-535B-B70D-017AF9E773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cereal boxes we buy while trying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new coupon.</a:t>
                </a:r>
              </a:p>
              <a:p>
                <a:endParaRPr lang="en-US" dirty="0"/>
              </a:p>
              <a:p>
                <a:r>
                  <a:rPr lang="en-US" dirty="0"/>
                  <a:t>We’ve shown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 exists a nice approximation: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≈50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+0.5772…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=224.46</m:t>
                    </m:r>
                  </m:oMath>
                </a14:m>
                <a:r>
                  <a:rPr lang="en-US" dirty="0"/>
                  <a:t>. Not bad!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E5DE0-0C5F-535B-B70D-017AF9E77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90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1DF6546-0613-62AA-1B04-D21F7CC927D5}"/>
              </a:ext>
            </a:extLst>
          </p:cNvPr>
          <p:cNvSpPr txBox="1"/>
          <p:nvPr/>
        </p:nvSpPr>
        <p:spPr>
          <a:xfrm>
            <a:off x="11092960" y="2712371"/>
            <a:ext cx="14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282B98-EBDF-44A2-1794-00B521A744D4}"/>
                  </a:ext>
                </a:extLst>
              </p:cNvPr>
              <p:cNvSpPr txBox="1"/>
              <p:nvPr/>
            </p:nvSpPr>
            <p:spPr>
              <a:xfrm>
                <a:off x="6206004" y="1696958"/>
                <a:ext cx="4656362" cy="1291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sz="2400" dirty="0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20×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=224.96</m:t>
                      </m:r>
                    </m:oMath>
                  </m:oMathPara>
                </a14:m>
                <a:endParaRPr lang="en-US" sz="2400" dirty="0">
                  <a:latin typeface="Inter Light" panose="020B0604020202020204" charset="0"/>
                  <a:ea typeface="Inter Light" panose="020B0604020202020204" charset="0"/>
                  <a:cs typeface="Inter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282B98-EBDF-44A2-1794-00B521A74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04" y="1696958"/>
                <a:ext cx="4656362" cy="1291507"/>
              </a:xfrm>
              <a:prstGeom prst="rect">
                <a:avLst/>
              </a:prstGeom>
              <a:blipFill>
                <a:blip r:embed="rId5"/>
                <a:stretch>
                  <a:fillRect l="-2174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380B0A-3EC3-6278-774C-8BB6EFE540CB}"/>
                  </a:ext>
                </a:extLst>
              </p:cNvPr>
              <p:cNvSpPr txBox="1"/>
              <p:nvPr/>
            </p:nvSpPr>
            <p:spPr>
              <a:xfrm>
                <a:off x="2568479" y="1696958"/>
                <a:ext cx="2229678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380B0A-3EC3-6278-774C-8BB6EFE54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79" y="1696958"/>
                <a:ext cx="2229678" cy="1100558"/>
              </a:xfrm>
              <a:prstGeom prst="rect">
                <a:avLst/>
              </a:prstGeom>
              <a:blipFill>
                <a:blip r:embed="rId6"/>
                <a:stretch>
                  <a:fillRect t="-106818" r="-16477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00BAC7-13C7-6FCF-6CC2-8305CB4FE3C6}"/>
                  </a:ext>
                </a:extLst>
              </p:cNvPr>
              <p:cNvSpPr txBox="1"/>
              <p:nvPr/>
            </p:nvSpPr>
            <p:spPr>
              <a:xfrm>
                <a:off x="4354681" y="3352766"/>
                <a:ext cx="3837062" cy="172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=1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≈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𝐸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b="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endParaRPr lang="en-US" sz="24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 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=0.5772…</m:t>
                    </m:r>
                  </m:oMath>
                </a14:m>
                <a:endParaRPr lang="en-US" sz="24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00BAC7-13C7-6FCF-6CC2-8305CB4FE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81" y="3352766"/>
                <a:ext cx="3837062" cy="1727204"/>
              </a:xfrm>
              <a:prstGeom prst="rect">
                <a:avLst/>
              </a:prstGeom>
              <a:blipFill>
                <a:blip r:embed="rId7"/>
                <a:stretch>
                  <a:fillRect l="-8882" t="-75735" b="-6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91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5F41-8236-66E6-1CBD-A9B958E6E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59A0-2052-A7C9-4968-00CD05701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Variance Derivation and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67E26-8331-184E-BC94-EB2C61E58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20,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9E4A9-11E8-0335-117E-7EFB3E3120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Coupon Collector and Expectation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Derivation and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Properties of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Variance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Sums of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11083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8E3D-5DEE-810F-8BD6-CD583E38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EDBE-8C5E-F37A-CD3E-1FE0CCAF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Law of the Unconscious Statistician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61676-843F-312A-1AC8-92366CAA3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Before we begin this next section let us state the Law of the Unconscious Statistician (LOTUS). </a:t>
                </a:r>
              </a:p>
              <a:p>
                <a:endParaRPr lang="en-US" dirty="0"/>
              </a:p>
              <a:p>
                <a:r>
                  <a:rPr lang="en-US" dirty="0"/>
                  <a:t>Suppose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we define a new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 Then we have that: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50,0.3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61676-843F-312A-1AC8-92366CAA3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620A2C-344C-8652-73A1-07A7DA182994}"/>
                  </a:ext>
                </a:extLst>
              </p:cNvPr>
              <p:cNvSpPr txBox="1"/>
              <p:nvPr/>
            </p:nvSpPr>
            <p:spPr>
              <a:xfrm>
                <a:off x="1326541" y="5604028"/>
                <a:ext cx="8718411" cy="1136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620A2C-344C-8652-73A1-07A7DA18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541" y="5604028"/>
                <a:ext cx="8718411" cy="1136208"/>
              </a:xfrm>
              <a:prstGeom prst="rect">
                <a:avLst/>
              </a:prstGeom>
              <a:blipFill>
                <a:blip r:embed="rId3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75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84C3-4835-7C84-7D21-E606B449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Law of the Unconscious Statistician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CA536-7AE9-3D51-D5F0-7278C9D9F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Before we begin this next section let us state the Law of the Unconscious Statistician (LOTUS). </a:t>
                </a:r>
              </a:p>
              <a:p>
                <a:endParaRPr lang="en-US" dirty="0"/>
              </a:p>
              <a:p>
                <a:r>
                  <a:rPr lang="en-US" dirty="0"/>
                  <a:t>Suppose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we define a new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 Then we have that: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50,0.3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CA536-7AE9-3D51-D5F0-7278C9D9F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76BC2-5F96-BCE9-6BA5-E96B784CBD37}"/>
                  </a:ext>
                </a:extLst>
              </p:cNvPr>
              <p:cNvSpPr txBox="1"/>
              <p:nvPr/>
            </p:nvSpPr>
            <p:spPr>
              <a:xfrm>
                <a:off x="1326541" y="5604028"/>
                <a:ext cx="8718411" cy="1136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76BC2-5F96-BCE9-6BA5-E96B784C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541" y="5604028"/>
                <a:ext cx="8718411" cy="1136208"/>
              </a:xfrm>
              <a:prstGeom prst="rect">
                <a:avLst/>
              </a:prstGeom>
              <a:blipFill>
                <a:blip r:embed="rId3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8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5703-DC0E-C92E-9385-6388AAE01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2732-ABC8-1912-F5AB-4C823C32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Law of the Unconscious Statistician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C15D12-D3D0-5AA0-0AEE-B54453AF7F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Before we begin this next section let us state the Law of the Unconscious Statistician (LOTUS). </a:t>
                </a:r>
              </a:p>
              <a:p>
                <a:endParaRPr lang="en-US" dirty="0"/>
              </a:p>
              <a:p>
                <a:r>
                  <a:rPr lang="en-US" dirty="0"/>
                  <a:t>Suppose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we define a new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 Then we have that: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Important 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not generally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general.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C15D12-D3D0-5AA0-0AEE-B54453AF7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53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54E4D-0117-D01D-9B29-02A965D9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D1BA-7848-9664-6E09-074745C5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Law of the Unconscious Statistician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0C96D-A41D-91A9-B8F2-1FF8A6A0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is this true?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0C96D-A41D-91A9-B8F2-1FF8A6A0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5D8A87-23D6-33CD-28A1-2E5422241C1C}"/>
                  </a:ext>
                </a:extLst>
              </p:cNvPr>
              <p:cNvSpPr txBox="1"/>
              <p:nvPr/>
            </p:nvSpPr>
            <p:spPr>
              <a:xfrm>
                <a:off x="2507995" y="2027110"/>
                <a:ext cx="4672735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5D8A87-23D6-33CD-28A1-2E5422241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95" y="2027110"/>
                <a:ext cx="4672735" cy="988540"/>
              </a:xfrm>
              <a:prstGeom prst="rect">
                <a:avLst/>
              </a:prstGeom>
              <a:blipFill>
                <a:blip r:embed="rId3"/>
                <a:stretch>
                  <a:fillRect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0D5FB6-CFFC-3C16-AFB8-A54D2BED64DE}"/>
                  </a:ext>
                </a:extLst>
              </p:cNvPr>
              <p:cNvSpPr txBox="1"/>
              <p:nvPr/>
            </p:nvSpPr>
            <p:spPr>
              <a:xfrm>
                <a:off x="2376827" y="3091847"/>
                <a:ext cx="614530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0D5FB6-CFFC-3C16-AFB8-A54D2BED6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27" y="3091847"/>
                <a:ext cx="6145304" cy="988540"/>
              </a:xfrm>
              <a:prstGeom prst="rect">
                <a:avLst/>
              </a:prstGeom>
              <a:blipFill>
                <a:blip r:embed="rId4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03668-8F06-B2AD-C755-7BD3767E1C08}"/>
                  </a:ext>
                </a:extLst>
              </p:cNvPr>
              <p:cNvSpPr txBox="1"/>
              <p:nvPr/>
            </p:nvSpPr>
            <p:spPr>
              <a:xfrm>
                <a:off x="3023348" y="4183478"/>
                <a:ext cx="6145304" cy="1030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03668-8F06-B2AD-C755-7BD3767E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48" y="4183478"/>
                <a:ext cx="6145304" cy="1030667"/>
              </a:xfrm>
              <a:prstGeom prst="rect">
                <a:avLst/>
              </a:prstGeom>
              <a:blipFill>
                <a:blip r:embed="rId5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2448C-2F8B-28A2-0A95-A59672E0E86B}"/>
                  </a:ext>
                </a:extLst>
              </p:cNvPr>
              <p:cNvSpPr txBox="1"/>
              <p:nvPr/>
            </p:nvSpPr>
            <p:spPr>
              <a:xfrm>
                <a:off x="2765377" y="5465431"/>
                <a:ext cx="6145304" cy="1030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2448C-2F8B-28A2-0A95-A59672E0E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77" y="5465431"/>
                <a:ext cx="6145304" cy="1030667"/>
              </a:xfrm>
              <a:prstGeom prst="rect">
                <a:avLst/>
              </a:prstGeom>
              <a:blipFill>
                <a:blip r:embed="rId6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1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A63C-5EEF-EA67-BF43-DB30BA33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Get Going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6619F5-C7C6-1088-C92E-368F0270C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There’s a random math fact we’ll need later, namely that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500+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6619F5-C7C6-1088-C92E-368F0270C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3825A-1A3C-3F6C-B4E3-DFE025C7FF42}"/>
                  </a:ext>
                </a:extLst>
              </p:cNvPr>
              <p:cNvSpPr txBox="1"/>
              <p:nvPr/>
            </p:nvSpPr>
            <p:spPr>
              <a:xfrm>
                <a:off x="3776748" y="1379913"/>
                <a:ext cx="5291051" cy="121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3825A-1A3C-3F6C-B4E3-DFE025C7F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748" y="1379913"/>
                <a:ext cx="5291051" cy="1215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BF30F-1FA3-6CE7-5E10-3DCA5BFB9994}"/>
                  </a:ext>
                </a:extLst>
              </p:cNvPr>
              <p:cNvSpPr txBox="1"/>
              <p:nvPr/>
            </p:nvSpPr>
            <p:spPr>
              <a:xfrm>
                <a:off x="4092633" y="3801090"/>
                <a:ext cx="67707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+1000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+1000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+1000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BF30F-1FA3-6CE7-5E10-3DCA5BFB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33" y="3801090"/>
                <a:ext cx="67707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4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9A41-B3A3-8CF2-79F1-2995CE59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3E49-BBE5-6114-C701-6BCDEDFE6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have a particle that starts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. Every time step, it either: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up by 1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down by 1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 dirty="0"/>
                  <a:t>This is called a “random walk”. </a:t>
                </a:r>
                <a:r>
                  <a:rPr lang="en-US"/>
                  <a:t>For example, the plot below shows a random walk where the x-axis is time, and the y-axis is the position of the particle.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3E49-BBE5-6114-C701-6BCDEDFE6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119BF60-42C9-EC46-A864-DEF2D870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6715" y="4013200"/>
            <a:ext cx="5685286" cy="28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50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3193-3494-865C-CA3D-34832961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5080-DFF1-DCA1-6D94-02CEFEBE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7A02A-07D8-33DF-65F1-C31886109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have a particle that starts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. Every time step, it either: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up by 1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down by 1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position of the particle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moves</a:t>
                </a:r>
                <a:r>
                  <a:rPr lang="en-US" dirty="0"/>
                  <a:t>, i.e</a:t>
                </a:r>
                <a:r>
                  <a:rPr lang="en-US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sequence of RVs.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(Note: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is called a “random process”, though we won’t use this term in 70)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=500+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We can easily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500+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7A02A-07D8-33DF-65F1-C31886109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B41E65-29DA-9426-2C73-08E95D39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6715" y="4013200"/>
            <a:ext cx="5685286" cy="284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3BB34-0400-E4A7-6B9F-C3046F724C36}"/>
                  </a:ext>
                </a:extLst>
              </p:cNvPr>
              <p:cNvSpPr/>
              <p:nvPr/>
            </p:nvSpPr>
            <p:spPr>
              <a:xfrm>
                <a:off x="1169477" y="5929667"/>
                <a:ext cx="23673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500+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3BB34-0400-E4A7-6B9F-C3046F724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77" y="5929667"/>
                <a:ext cx="2367315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82C1C4-C05D-7625-AAE2-40D24A4DB211}"/>
                  </a:ext>
                </a:extLst>
              </p:cNvPr>
              <p:cNvSpPr/>
              <p:nvPr/>
            </p:nvSpPr>
            <p:spPr>
              <a:xfrm>
                <a:off x="1187034" y="6448479"/>
                <a:ext cx="29187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500+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×0=500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82C1C4-C05D-7625-AAE2-40D24A4DB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34" y="6448479"/>
                <a:ext cx="2918748" cy="461665"/>
              </a:xfrm>
              <a:prstGeom prst="rect">
                <a:avLst/>
              </a:prstGeom>
              <a:blipFill>
                <a:blip r:embed="rId5"/>
                <a:stretch>
                  <a:fillRect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262A29-4B2A-780E-9A70-9291A3E48C06}"/>
                  </a:ext>
                </a:extLst>
              </p:cNvPr>
              <p:cNvSpPr/>
              <p:nvPr/>
            </p:nvSpPr>
            <p:spPr>
              <a:xfrm>
                <a:off x="6837679" y="1268164"/>
                <a:ext cx="45896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262A29-4B2A-780E-9A70-9291A3E48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9" y="1268164"/>
                <a:ext cx="4589654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BDA1-746D-431A-777A-54B1681C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Collector Review: Problem Statement and Empirical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C08EF-FA76-A499-2F65-C293B9D3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optional lecture topics from note/lecture 17, we covered the “Coupon Collect Problem”.</a:t>
            </a:r>
          </a:p>
          <a:p>
            <a:endParaRPr lang="en-US" dirty="0"/>
          </a:p>
          <a:p>
            <a:r>
              <a:rPr lang="en-US" dirty="0"/>
              <a:t>Let’s see a quick simulation: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Simulator: </a:t>
            </a:r>
            <a:r>
              <a:rPr lang="en-US" dirty="0">
                <a:hlinkClick r:id="rId2"/>
              </a:rPr>
              <a:t>https://joshh.ug/cs70/coupon_collector_simulator.html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8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DD28-7747-D7BF-1729-75E4E344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ABB9-E87D-D61D-5140-32DB6723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2389A-CE2F-74B7-FE8F-E3CD22D2A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have a particle that starts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. Every time step, it either: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up by 1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down by 1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position of the particle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moves.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2389A-CE2F-74B7-FE8F-E3CD22D2A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DBC48F-CB17-F138-D0D2-BD16C6F3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6715" y="4013200"/>
            <a:ext cx="5685286" cy="284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A92E0D-1C5B-B13A-3521-766A7C099200}"/>
                  </a:ext>
                </a:extLst>
              </p:cNvPr>
              <p:cNvSpPr/>
              <p:nvPr/>
            </p:nvSpPr>
            <p:spPr>
              <a:xfrm>
                <a:off x="6837679" y="1268164"/>
                <a:ext cx="45896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A92E0D-1C5B-B13A-3521-766A7C099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9" y="1268164"/>
                <a:ext cx="4589654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3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E6746-ADFD-C248-0C01-3D47BAF2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5E1A-8676-57DA-2664-2674DEE1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4AFE9-D17D-220B-0A78-3A8B64416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 have a particle that starts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. Every time step, it either: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up by </a:t>
                </a:r>
                <a:r>
                  <a:rPr lang="en-US" b="1"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3</a:t>
                </a:r>
                <a:r>
                  <a:rPr lang="en-US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Moves down by </a:t>
                </a:r>
                <a:r>
                  <a:rPr lang="en-US" b="1"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3</a:t>
                </a:r>
                <a:r>
                  <a:rPr lang="en-US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position of the particle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moves.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4AFE9-D17D-220B-0A78-3A8B64416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4738F2-1336-0B7D-CABF-2BABBBD1A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9164" y="4013200"/>
            <a:ext cx="5680387" cy="284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AA624C-9EFE-1C77-F922-7DB6A0DE764E}"/>
                  </a:ext>
                </a:extLst>
              </p:cNvPr>
              <p:cNvSpPr/>
              <p:nvPr/>
            </p:nvSpPr>
            <p:spPr>
              <a:xfrm>
                <a:off x="6837679" y="1268164"/>
                <a:ext cx="45896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AA624C-9EFE-1C77-F922-7DB6A0DE7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9" y="1268164"/>
                <a:ext cx="4589654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475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14A-CFD6-63FA-09E8-443502B6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D88-2BCB-ED30-9FFD-9F688232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Both of our random walks have an expected value of 500.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… but our random walk with a larger step size seems to swing more wildly.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If we only use the expectation to summarize the random variable, we completely miss this important difference.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9AFCC-DE27-47AE-0085-9FB02CB7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15932-ECCE-FF68-5DEE-1378A744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597" y="4093565"/>
            <a:ext cx="5543580" cy="27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74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A104-37A4-2186-B8B7-EC76316E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4872-51F0-E997-3637-684CD3A00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We’d like to measure the dispersion (or spread) of a distribution.</a:t>
            </a:r>
          </a:p>
          <a:p>
            <a:endParaRPr lang="en-US"/>
          </a:p>
          <a:p>
            <a:r>
              <a:rPr lang="en-US"/>
              <a:t>One summary statistic for dispersion is the standard deviation.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But it’s not the only choice.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CB319-73F2-D7DA-EFAB-91783C4E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5" y="2588703"/>
            <a:ext cx="11318930" cy="2999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F9FF4-4DCE-7310-B5C7-AC9EC256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14" y="5858359"/>
            <a:ext cx="3558008" cy="8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00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4A921-703A-BAD1-D75A-9FB34D55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DD5A45-3E7C-0430-7005-A9F3E2BB7E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Attempt One: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DD5A45-3E7C-0430-7005-A9F3E2BB7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54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2AB1D-14EE-6722-E8C6-B637BA5AF0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As a first attempt, imagine we attempt to define the “difference from the mean”.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Difference from the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 difference from the mean is also random variable.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 natural summary statistic would be the “expected difference from the mean”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A summary statistic is a number which summarizes a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2AB1D-14EE-6722-E8C6-B637BA5AF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382A1F-70A6-D77B-F643-3554BF7D1C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31F2B-92BF-1A4A-DA98-47D7926B76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1597" y="4093565"/>
            <a:ext cx="5543580" cy="27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4A5EB-8397-0249-B33D-B5AF97CB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AC3424-E3FA-206D-F1A4-D5F89AF6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B2D87-2D45-CDC8-C355-F68034DA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597" y="4093565"/>
            <a:ext cx="5543580" cy="2771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7DE088-215D-EDB9-7324-50BACF0E4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Attempt One: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7DE088-215D-EDB9-7324-50BACF0E4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754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B6C4D6-E30E-890B-3BAB-26FB73EEC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As a first attempt, imagine we attempt to define the “difference from the mean”.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Expected difference from the mean: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Using linearity of expectation, we get: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−500=500−500=0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Unfortunately, this quantity is on average zero.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Positive and negative deviations cancel out.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B6C4D6-E30E-890B-3BAB-26FB73EEC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CF692D-BFB4-F541-AD3E-50013EF45660}"/>
              </a:ext>
            </a:extLst>
          </p:cNvPr>
          <p:cNvGrpSpPr/>
          <p:nvPr/>
        </p:nvGrpSpPr>
        <p:grpSpPr>
          <a:xfrm>
            <a:off x="7333925" y="4790513"/>
            <a:ext cx="4300489" cy="354564"/>
            <a:chOff x="7333925" y="4790513"/>
            <a:chExt cx="4300489" cy="35456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CED105-226A-456F-208B-DFEA131B3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3363" y="4790513"/>
              <a:ext cx="0" cy="1427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D272F5-B593-49BC-979E-54B6331DF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3925" y="4951408"/>
              <a:ext cx="43004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BB98BC-CC83-2E90-4A26-8B82858DE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112" y="4968899"/>
              <a:ext cx="0" cy="176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90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EB2D-5F6D-2832-E4BE-66095531B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27BB92-DD61-8714-178A-AB52879F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597" y="4093565"/>
            <a:ext cx="5543580" cy="2771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4E594E-F8C4-9916-CA59-B80F2DD966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Attempt Two: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4E594E-F8C4-9916-CA59-B80F2DD9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2FB32-6133-35E6-F5E0-3D12F359F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Our next idea: Compute the expected absolute difference from the mean.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</m:d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r>
                  <a:rPr lang="en-US"/>
                  <a:t>Now we’re a bit stuck. The absolute value stops us from using linearity of expectation to distribute the operator.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could start trying to break this into cases, e.g.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≤500</m:t>
                    </m:r>
                  </m:oMath>
                </a14:m>
                <a:r>
                  <a:rPr lang="en-US"/>
                  <a:t> vs.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&gt;500</m:t>
                    </m:r>
                  </m:oMath>
                </a14:m>
                <a:r>
                  <a:rPr lang="en-US"/>
                  <a:t>, but for many reasons we won’t pursue this approach.</a:t>
                </a:r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2FB32-6133-35E6-F5E0-3D12F359F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DED9494-EEFF-2F0C-41B1-C7FFA417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809958-B5FE-04E1-85DA-C8FED216AB2A}"/>
              </a:ext>
            </a:extLst>
          </p:cNvPr>
          <p:cNvGrpSpPr/>
          <p:nvPr/>
        </p:nvGrpSpPr>
        <p:grpSpPr>
          <a:xfrm>
            <a:off x="7333925" y="4790513"/>
            <a:ext cx="4300489" cy="354564"/>
            <a:chOff x="7333925" y="4790513"/>
            <a:chExt cx="4300489" cy="3545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7FDF3C9-8504-C43D-C20C-940157FC6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3363" y="4790513"/>
              <a:ext cx="0" cy="1427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AE6E8A-5B19-CA82-6AAD-806FEB6DC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3925" y="4951408"/>
              <a:ext cx="43004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87A83F2-0B7A-ADFF-FFEC-7A3E2C6A7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112" y="4968899"/>
              <a:ext cx="0" cy="176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7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1EAB5-2FD0-04AB-0BFC-654F92F4B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66A63-1EFD-3169-D95E-BDC8FF217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5AEBE8-F552-F6F0-AEA5-ED8331075F95}"/>
              </a:ext>
            </a:extLst>
          </p:cNvPr>
          <p:cNvGrpSpPr/>
          <p:nvPr/>
        </p:nvGrpSpPr>
        <p:grpSpPr>
          <a:xfrm>
            <a:off x="7333925" y="4790513"/>
            <a:ext cx="4300489" cy="354564"/>
            <a:chOff x="7333925" y="4790513"/>
            <a:chExt cx="4300489" cy="3545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140B92-1198-DABD-BE50-6EB9C8CAD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3363" y="4790513"/>
              <a:ext cx="0" cy="1427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C032CA-8066-EB55-84E2-3655673843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3925" y="4951408"/>
              <a:ext cx="43004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D1064A-FBCE-429F-0B4E-33E5320F6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112" y="4968899"/>
              <a:ext cx="0" cy="176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469EA-AFAB-76C0-2B36-223C70A5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597" y="4093565"/>
            <a:ext cx="5543580" cy="2771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CD2A1A-EFD2-42D6-990C-FE06BB6FFA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Attempt Three: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CD2A1A-EFD2-42D6-990C-FE06BB6FF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9F4F40-55D8-9D02-7CAA-5076A1B949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alternate way to convert the distance into a positive value is to square 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let’s compute the expected squared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linearity of expectation, we can try to compute this quantity.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−1000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+2500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9F4F40-55D8-9D02-7CAA-5076A1B949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4FA4A-4A4C-2A26-7BD5-8D39D25675BB}"/>
                  </a:ext>
                </a:extLst>
              </p:cNvPr>
              <p:cNvSpPr txBox="1"/>
              <p:nvPr/>
            </p:nvSpPr>
            <p:spPr>
              <a:xfrm>
                <a:off x="2638422" y="3227455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+250000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4FA4A-4A4C-2A26-7BD5-8D39D256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22" y="3227455"/>
                <a:ext cx="61431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E921DB-3190-42EE-F3C3-D5DC67684200}"/>
                  </a:ext>
                </a:extLst>
              </p:cNvPr>
              <p:cNvSpPr txBox="1"/>
              <p:nvPr/>
            </p:nvSpPr>
            <p:spPr>
              <a:xfrm>
                <a:off x="2661359" y="3791648"/>
                <a:ext cx="6596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500000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+25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−250000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E921DB-3190-42EE-F3C3-D5DC67684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59" y="3791648"/>
                <a:ext cx="659694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084BB7-5401-5019-BBDF-A2389D006CC1}"/>
              </a:ext>
            </a:extLst>
          </p:cNvPr>
          <p:cNvCxnSpPr/>
          <p:nvPr/>
        </p:nvCxnSpPr>
        <p:spPr>
          <a:xfrm flipH="1">
            <a:off x="7316228" y="3555077"/>
            <a:ext cx="285750" cy="2514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C57198-1FF2-1533-AD69-7968668DB300}"/>
              </a:ext>
            </a:extLst>
          </p:cNvPr>
          <p:cNvSpPr txBox="1"/>
          <p:nvPr/>
        </p:nvSpPr>
        <p:spPr>
          <a:xfrm>
            <a:off x="7475729" y="3235863"/>
            <a:ext cx="412329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+mn-lt"/>
              </a:rPr>
              <a:t>Need to compute this somehow.</a:t>
            </a:r>
          </a:p>
        </p:txBody>
      </p:sp>
    </p:spTree>
    <p:extLst>
      <p:ext uri="{BB962C8B-B14F-4D97-AF65-F5344CB8AC3E}">
        <p14:creationId xmlns:p14="http://schemas.microsoft.com/office/powerpoint/2010/main" val="235073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D8531-5C1B-AF3B-D56D-52C1140F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ED29A1-6A98-C03F-4EF1-F31A9376B4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Attempt Three: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ED29A1-6A98-C03F-4EF1-F31A9376B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C62B2-58FE-5B68-B573-D9F37612B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dirty="0"/>
                  <a:t>Using linearity of expectation, compute expected squared difference from mean.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we can write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500+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C62B2-58FE-5B68-B573-D9F37612B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3"/>
                <a:stretch>
                  <a:fillRect l="-75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B99979-39A1-726D-7FCD-4F03C4F513E3}"/>
                  </a:ext>
                </a:extLst>
              </p:cNvPr>
              <p:cNvSpPr/>
              <p:nvPr/>
            </p:nvSpPr>
            <p:spPr>
              <a:xfrm>
                <a:off x="1094031" y="3005670"/>
                <a:ext cx="4163769" cy="466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B99979-39A1-726D-7FCD-4F03C4F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31" y="3005670"/>
                <a:ext cx="4163769" cy="46685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380490-A47B-C61A-59E0-EDA1C3A89145}"/>
                  </a:ext>
                </a:extLst>
              </p:cNvPr>
              <p:cNvSpPr/>
              <p:nvPr/>
            </p:nvSpPr>
            <p:spPr>
              <a:xfrm>
                <a:off x="1730004" y="3635646"/>
                <a:ext cx="5029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+1000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+1000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+…+1000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380490-A47B-C61A-59E0-EDA1C3A89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04" y="3635646"/>
                <a:ext cx="5029775" cy="461665"/>
              </a:xfrm>
              <a:prstGeom prst="rect">
                <a:avLst/>
              </a:prstGeom>
              <a:blipFill>
                <a:blip r:embed="rId5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18C276-2AC3-E04F-1804-22AFF220D7AF}"/>
                  </a:ext>
                </a:extLst>
              </p:cNvPr>
              <p:cNvSpPr/>
              <p:nvPr/>
            </p:nvSpPr>
            <p:spPr>
              <a:xfrm>
                <a:off x="1730004" y="4260428"/>
                <a:ext cx="3838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18C276-2AC3-E04F-1804-22AFF220D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04" y="4260428"/>
                <a:ext cx="3838358" cy="461665"/>
              </a:xfrm>
              <a:prstGeom prst="rect">
                <a:avLst/>
              </a:prstGeom>
              <a:blipFill>
                <a:blip r:embed="rId6"/>
                <a:stretch>
                  <a:fillRect l="-3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48A2FAF-7236-D66D-49C5-24C837C2FC05}"/>
              </a:ext>
            </a:extLst>
          </p:cNvPr>
          <p:cNvGrpSpPr/>
          <p:nvPr/>
        </p:nvGrpSpPr>
        <p:grpSpPr>
          <a:xfrm>
            <a:off x="5257800" y="3239100"/>
            <a:ext cx="6550605" cy="1239846"/>
            <a:chOff x="5257800" y="3239100"/>
            <a:chExt cx="6550605" cy="123984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7A9528-2095-EC56-906E-5AB57552379A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5568362" y="3866478"/>
              <a:ext cx="2116744" cy="61246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D93D75-6055-6A19-2899-5069E712F428}"/>
                </a:ext>
              </a:extLst>
            </p:cNvPr>
            <p:cNvSpPr txBox="1"/>
            <p:nvPr/>
          </p:nvSpPr>
          <p:spPr>
            <a:xfrm>
              <a:off x="7685106" y="3681812"/>
              <a:ext cx="412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+mn-lt"/>
                </a:rPr>
                <a:t>Need to compute these somehow.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1EB4AF-1504-12DF-A286-069A587A0E82}"/>
                </a:ext>
              </a:extLst>
            </p:cNvPr>
            <p:cNvCxnSpPr>
              <a:cxnSpLocks/>
              <a:stCxn id="20" idx="1"/>
              <a:endCxn id="17" idx="3"/>
            </p:cNvCxnSpPr>
            <p:nvPr/>
          </p:nvCxnSpPr>
          <p:spPr>
            <a:xfrm flipH="1">
              <a:off x="6759779" y="3866478"/>
              <a:ext cx="925327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EAE6DA-1C52-6A7E-B064-661B6381B4F8}"/>
                </a:ext>
              </a:extLst>
            </p:cNvPr>
            <p:cNvCxnSpPr>
              <a:cxnSpLocks/>
              <a:stCxn id="20" idx="1"/>
              <a:endCxn id="16" idx="3"/>
            </p:cNvCxnSpPr>
            <p:nvPr/>
          </p:nvCxnSpPr>
          <p:spPr>
            <a:xfrm flipH="1" flipV="1">
              <a:off x="5257800" y="3239100"/>
              <a:ext cx="2427306" cy="6273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44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94E5A-F865-76C6-C21F-1A02A405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1938-F703-A152-5C50-F876C570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Math Interlude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2A90F-1B05-FDAF-9FC2-D848FCF0C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joshh.ug</a:t>
                </a:r>
                <a:r>
                  <a:rPr lang="en-US" dirty="0"/>
                  <a:t>/C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2A90F-1B05-FDAF-9FC2-D848FCF0C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8A440-DCDC-FA73-7218-3A6AE2E0EC38}"/>
                  </a:ext>
                </a:extLst>
              </p:cNvPr>
              <p:cNvSpPr/>
              <p:nvPr/>
            </p:nvSpPr>
            <p:spPr>
              <a:xfrm>
                <a:off x="7719516" y="5935166"/>
                <a:ext cx="460408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8A440-DCDC-FA73-7218-3A6AE2E0E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516" y="5935166"/>
                <a:ext cx="4604081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38C865F-7190-D37A-B843-B2E79AA3E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2552831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6D7F9-5D35-E6AC-50B4-4FBA496A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718AC-1815-D4B0-7D24-A6CB9277F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392" y="2484780"/>
            <a:ext cx="7774608" cy="4373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04FF5-41DA-C48D-D06D-D8495F4E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Collector Review: Problem Statement and Empirical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14C5F-7158-4809-64EA-815484C2C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925623" cy="5638732"/>
          </a:xfrm>
        </p:spPr>
        <p:txBody>
          <a:bodyPr/>
          <a:lstStyle/>
          <a:p>
            <a:r>
              <a:rPr lang="en-US" dirty="0"/>
              <a:t>Coupon Collector simulator: </a:t>
            </a:r>
            <a:r>
              <a:rPr lang="en-US" dirty="0">
                <a:hlinkClick r:id="rId3"/>
              </a:rPr>
              <a:t>https://joshh.ug/cs70/coupon_collector_simulator.html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we did a bunch of experiments, we could generate the empirical curve below.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are 50 coupons, we need to buy ~215 cereal boxes to have a 50%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459B9C-33D7-3197-F610-FC36B9C6CC4A}"/>
                  </a:ext>
                </a:extLst>
              </p:cNvPr>
              <p:cNvSpPr txBox="1"/>
              <p:nvPr/>
            </p:nvSpPr>
            <p:spPr>
              <a:xfrm>
                <a:off x="9703615" y="3442216"/>
                <a:ext cx="2098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bins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459B9C-33D7-3197-F610-FC36B9C6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15" y="3442216"/>
                <a:ext cx="2098289" cy="369332"/>
              </a:xfrm>
              <a:prstGeom prst="rect">
                <a:avLst/>
              </a:prstGeom>
              <a:blipFill>
                <a:blip r:embed="rId4"/>
                <a:stretch>
                  <a:fillRect l="-3012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28F1F1-20E2-C6D3-4F57-BA699D5650CC}"/>
              </a:ext>
            </a:extLst>
          </p:cNvPr>
          <p:cNvSpPr txBox="1"/>
          <p:nvPr/>
        </p:nvSpPr>
        <p:spPr>
          <a:xfrm>
            <a:off x="5146874" y="54239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P(215) ~ 50%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A74BEF-5A0D-3465-891A-0AF698E8D01F}"/>
              </a:ext>
            </a:extLst>
          </p:cNvPr>
          <p:cNvCxnSpPr>
            <a:cxnSpLocks/>
          </p:cNvCxnSpPr>
          <p:nvPr/>
        </p:nvCxnSpPr>
        <p:spPr>
          <a:xfrm flipV="1">
            <a:off x="7062034" y="4815840"/>
            <a:ext cx="1625664" cy="635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C06F7F-4E4C-521B-BE73-B054C90A990F}"/>
              </a:ext>
            </a:extLst>
          </p:cNvPr>
          <p:cNvSpPr txBox="1"/>
          <p:nvPr/>
        </p:nvSpPr>
        <p:spPr>
          <a:xfrm>
            <a:off x="440624" y="2552558"/>
            <a:ext cx="363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chance of getting all 20 coupons.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9A56B-20E4-A93A-83D1-311B5B516759}"/>
              </a:ext>
            </a:extLst>
          </p:cNvPr>
          <p:cNvSpPr txBox="1"/>
          <p:nvPr/>
        </p:nvSpPr>
        <p:spPr>
          <a:xfrm>
            <a:off x="93656" y="3369179"/>
            <a:ext cx="41042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That is, the </a:t>
            </a:r>
            <a:r>
              <a:rPr lang="en-US" sz="2400" b="1" dirty="0"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median</a:t>
            </a: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 number of boxes we need to buy is around 215 empirically.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Note 17 gives you a way to approximate this median using a union bound (won’t cover today). Approx: 228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3C7B4-8E8B-F790-EC8C-266300203E11}"/>
              </a:ext>
            </a:extLst>
          </p:cNvPr>
          <p:cNvSpPr txBox="1"/>
          <p:nvPr/>
        </p:nvSpPr>
        <p:spPr>
          <a:xfrm>
            <a:off x="9332024" y="3923648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P(228) ~ 50%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1C53F0-6B70-C0C1-8783-4F788894FF59}"/>
              </a:ext>
            </a:extLst>
          </p:cNvPr>
          <p:cNvCxnSpPr>
            <a:cxnSpLocks/>
          </p:cNvCxnSpPr>
          <p:nvPr/>
        </p:nvCxnSpPr>
        <p:spPr>
          <a:xfrm flipH="1">
            <a:off x="9215120" y="4381137"/>
            <a:ext cx="741680" cy="387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00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B78E-ADA6-550A-A7AA-C37D4F827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21E7-EDC9-3B36-F0C4-BDEC4A02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Math Interlude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1E75D-8BD7-3DAE-D12F-FC4F5E7D3E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always 3 or -3,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always 9. 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-3 or 3 with probability ½,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=−3×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+3×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3×3=9</m:t>
                    </m:r>
                  </m:oMath>
                </a14:m>
                <a:r>
                  <a:rPr lang="en-US" dirty="0"/>
                  <a:t> with probability ¼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3×−3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=−9</m:t>
                    </m:r>
                  </m:oMath>
                </a14:m>
                <a:r>
                  <a:rPr lang="en-US" dirty="0"/>
                  <a:t> with probability ¼</a:t>
                </a: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−3×3=−9</m:t>
                    </m:r>
                  </m:oMath>
                </a14:m>
                <a:r>
                  <a:rPr lang="en-US" dirty="0"/>
                  <a:t> with probability ¼ </a:t>
                </a: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3×−3=9</m:t>
                    </m:r>
                  </m:oMath>
                </a14:m>
                <a:r>
                  <a:rPr lang="en-US" dirty="0"/>
                  <a:t> with probability ¼ </a:t>
                </a:r>
              </a:p>
              <a:p>
                <a:r>
                  <a:rPr lang="en-US" dirty="0"/>
                  <a:t>     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−9×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−9×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+9×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1E75D-8BD7-3DAE-D12F-FC4F5E7D3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B1F20D-4785-7147-754A-AA868E5F9BD1}"/>
                  </a:ext>
                </a:extLst>
              </p:cNvPr>
              <p:cNvSpPr/>
              <p:nvPr/>
            </p:nvSpPr>
            <p:spPr>
              <a:xfrm>
                <a:off x="7719516" y="5935166"/>
                <a:ext cx="460408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B1F20D-4785-7147-754A-AA868E5F9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516" y="5935166"/>
                <a:ext cx="4604081" cy="916148"/>
              </a:xfrm>
              <a:prstGeom prst="rect">
                <a:avLst/>
              </a:prstGeom>
              <a:blipFill>
                <a:blip r:embed="rId3"/>
                <a:stretch>
                  <a:fillRect t="-198630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926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C28-5AA1-F1E8-3676-35C617E9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403B02-8240-D550-0C75-BCBA940C18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Attempt Three: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403B02-8240-D550-0C75-BCBA940C1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FA332-5C4C-D393-93ED-C51AFC003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linearity of expectation, we can try to compute this quantity.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we can write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500+</m:t>
                                    </m:r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FA332-5C4C-D393-93ED-C51AFC003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E373FC-1582-F666-16EC-A127972D470C}"/>
                  </a:ext>
                </a:extLst>
              </p:cNvPr>
              <p:cNvSpPr/>
              <p:nvPr/>
            </p:nvSpPr>
            <p:spPr>
              <a:xfrm>
                <a:off x="609598" y="3005670"/>
                <a:ext cx="5001562" cy="466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E373FC-1582-F666-16EC-A127972D4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005670"/>
                <a:ext cx="5001562" cy="466859"/>
              </a:xfrm>
              <a:prstGeom prst="rect">
                <a:avLst/>
              </a:prstGeom>
              <a:blipFill>
                <a:blip r:embed="rId4"/>
                <a:stretch>
                  <a:fillRect l="-2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E5A283-5F4C-B616-5AF8-A97124923CEE}"/>
                  </a:ext>
                </a:extLst>
              </p:cNvPr>
              <p:cNvSpPr/>
              <p:nvPr/>
            </p:nvSpPr>
            <p:spPr>
              <a:xfrm>
                <a:off x="1730004" y="3635646"/>
                <a:ext cx="5029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+1000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+1000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+…+1000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E5A283-5F4C-B616-5AF8-A97124923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04" y="3635646"/>
                <a:ext cx="5029775" cy="461665"/>
              </a:xfrm>
              <a:prstGeom prst="rect">
                <a:avLst/>
              </a:prstGeom>
              <a:blipFill>
                <a:blip r:embed="rId5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4B00F2-9F15-719E-F8CD-DCCDFA43F1E9}"/>
                  </a:ext>
                </a:extLst>
              </p:cNvPr>
              <p:cNvSpPr/>
              <p:nvPr/>
            </p:nvSpPr>
            <p:spPr>
              <a:xfrm>
                <a:off x="1730004" y="4260428"/>
                <a:ext cx="3838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4B00F2-9F15-719E-F8CD-DCCDFA43F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04" y="4260428"/>
                <a:ext cx="3838358" cy="461665"/>
              </a:xfrm>
              <a:prstGeom prst="rect">
                <a:avLst/>
              </a:prstGeom>
              <a:blipFill>
                <a:blip r:embed="rId6"/>
                <a:stretch>
                  <a:fillRect l="-3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8B02571-2687-A88A-B061-532E42CE2F07}"/>
              </a:ext>
            </a:extLst>
          </p:cNvPr>
          <p:cNvGrpSpPr/>
          <p:nvPr/>
        </p:nvGrpSpPr>
        <p:grpSpPr>
          <a:xfrm>
            <a:off x="5611160" y="2984510"/>
            <a:ext cx="5947756" cy="509178"/>
            <a:chOff x="5611160" y="2984510"/>
            <a:chExt cx="5947756" cy="5091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7A9BA6E-51DA-2E6C-1AD5-372F66186790}"/>
                </a:ext>
              </a:extLst>
            </p:cNvPr>
            <p:cNvCxnSpPr>
              <a:cxnSpLocks/>
              <a:stCxn id="7" idx="1"/>
              <a:endCxn id="16" idx="3"/>
            </p:cNvCxnSpPr>
            <p:nvPr/>
          </p:nvCxnSpPr>
          <p:spPr>
            <a:xfrm flipH="1">
              <a:off x="5611160" y="3239099"/>
              <a:ext cx="2585431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624B199-65A4-828F-F508-32E1FC2ED003}"/>
                    </a:ext>
                  </a:extLst>
                </p:cNvPr>
                <p:cNvSpPr txBox="1"/>
                <p:nvPr/>
              </p:nvSpPr>
              <p:spPr>
                <a:xfrm>
                  <a:off x="8196591" y="2984510"/>
                  <a:ext cx="3362325" cy="509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=9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624B199-65A4-828F-F508-32E1FC2ED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591" y="2984510"/>
                  <a:ext cx="3362325" cy="509178"/>
                </a:xfrm>
                <a:prstGeom prst="rect">
                  <a:avLst/>
                </a:prstGeom>
                <a:blipFill>
                  <a:blip r:embed="rId7"/>
                  <a:stretch>
                    <a:fillRect l="-3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A3D50E-943C-CA48-E767-B87CE29C2981}"/>
              </a:ext>
            </a:extLst>
          </p:cNvPr>
          <p:cNvGrpSpPr/>
          <p:nvPr/>
        </p:nvGrpSpPr>
        <p:grpSpPr>
          <a:xfrm>
            <a:off x="6759779" y="3635646"/>
            <a:ext cx="4775653" cy="461665"/>
            <a:chOff x="6759779" y="3635646"/>
            <a:chExt cx="4775653" cy="4616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5871D99-B06C-4190-7D24-8B839964B5CC}"/>
                </a:ext>
              </a:extLst>
            </p:cNvPr>
            <p:cNvCxnSpPr>
              <a:cxnSpLocks/>
              <a:stCxn id="8" idx="1"/>
              <a:endCxn id="17" idx="3"/>
            </p:cNvCxnSpPr>
            <p:nvPr/>
          </p:nvCxnSpPr>
          <p:spPr>
            <a:xfrm flipH="1">
              <a:off x="6759779" y="3866479"/>
              <a:ext cx="1413328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4C60E7-C295-17D2-B0A3-B7A688B08263}"/>
                    </a:ext>
                  </a:extLst>
                </p:cNvPr>
                <p:cNvSpPr txBox="1"/>
                <p:nvPr/>
              </p:nvSpPr>
              <p:spPr>
                <a:xfrm>
                  <a:off x="8173107" y="3635646"/>
                  <a:ext cx="3362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4C60E7-C295-17D2-B0A3-B7A688B08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107" y="3635646"/>
                  <a:ext cx="336232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376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EFC19D-ED7D-23C0-2098-527905E04E15}"/>
              </a:ext>
            </a:extLst>
          </p:cNvPr>
          <p:cNvGrpSpPr/>
          <p:nvPr/>
        </p:nvGrpSpPr>
        <p:grpSpPr>
          <a:xfrm>
            <a:off x="5568362" y="4230093"/>
            <a:ext cx="5967069" cy="517834"/>
            <a:chOff x="5568362" y="4230093"/>
            <a:chExt cx="5967069" cy="51783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735D38-A542-B23A-5E5F-A9DF2529254A}"/>
                </a:ext>
              </a:extLst>
            </p:cNvPr>
            <p:cNvCxnSpPr>
              <a:cxnSpLocks/>
              <a:stCxn id="9" idx="1"/>
              <a:endCxn id="18" idx="3"/>
            </p:cNvCxnSpPr>
            <p:nvPr/>
          </p:nvCxnSpPr>
          <p:spPr>
            <a:xfrm flipH="1">
              <a:off x="5568362" y="4489010"/>
              <a:ext cx="2604744" cy="225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E58C6F-76C8-5E00-36D1-A20F0B32B26E}"/>
                    </a:ext>
                  </a:extLst>
                </p:cNvPr>
                <p:cNvSpPr txBox="1"/>
                <p:nvPr/>
              </p:nvSpPr>
              <p:spPr>
                <a:xfrm>
                  <a:off x="8173106" y="4230093"/>
                  <a:ext cx="3362325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E58C6F-76C8-5E00-36D1-A20F0B32B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106" y="4230093"/>
                  <a:ext cx="3362325" cy="517834"/>
                </a:xfrm>
                <a:prstGeom prst="rect">
                  <a:avLst/>
                </a:prstGeom>
                <a:blipFill>
                  <a:blip r:embed="rId9"/>
                  <a:stretch>
                    <a:fillRect l="-376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06C51F-BE7C-7629-30C6-EF22AEB9329E}"/>
                  </a:ext>
                </a:extLst>
              </p:cNvPr>
              <p:cNvSpPr/>
              <p:nvPr/>
            </p:nvSpPr>
            <p:spPr>
              <a:xfrm>
                <a:off x="1094031" y="5159587"/>
                <a:ext cx="22989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250000+9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06C51F-BE7C-7629-30C6-EF22AEB93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31" y="5159587"/>
                <a:ext cx="22989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0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D174-3B26-FBE0-6FD5-13F35A4B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52894D-04A5-8A4A-1FAB-29E9797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CDEA93-2F92-389C-C14B-79DB8ED6B6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Attempt Three: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CDEA93-2F92-389C-C14B-79DB8ED6B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53204-684C-38CB-CF79-77587EF07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 alternate way to convert the distance into a positive value is to square 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That is, let’s compute the expected squared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r>
                  <a:rPr lang="en-US"/>
                  <a:t>Using linearity of expectation, we can try to compute this quantity.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−1000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+25000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53204-684C-38CB-CF79-77587EF07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C4B9C-957C-C53A-BB52-A0B4D16271BD}"/>
                  </a:ext>
                </a:extLst>
              </p:cNvPr>
              <p:cNvSpPr txBox="1"/>
              <p:nvPr/>
            </p:nvSpPr>
            <p:spPr>
              <a:xfrm>
                <a:off x="2638422" y="3227455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+250000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C4B9C-957C-C53A-BB52-A0B4D1627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22" y="3227455"/>
                <a:ext cx="614310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AA452-0F3B-749E-A249-B6C4186498BF}"/>
                  </a:ext>
                </a:extLst>
              </p:cNvPr>
              <p:cNvSpPr txBox="1"/>
              <p:nvPr/>
            </p:nvSpPr>
            <p:spPr>
              <a:xfrm>
                <a:off x="2621796" y="3791648"/>
                <a:ext cx="66848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500000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+250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250000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AA452-0F3B-749E-A249-B6C418649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96" y="3791648"/>
                <a:ext cx="66848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BCFB12-23A8-CE5A-8BBB-54B134BD0017}"/>
              </a:ext>
            </a:extLst>
          </p:cNvPr>
          <p:cNvCxnSpPr/>
          <p:nvPr/>
        </p:nvCxnSpPr>
        <p:spPr>
          <a:xfrm flipH="1">
            <a:off x="7316228" y="3555077"/>
            <a:ext cx="285750" cy="2514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F15F00-8916-63F5-187D-7C79F3D9B3C9}"/>
                  </a:ext>
                </a:extLst>
              </p:cNvPr>
              <p:cNvSpPr txBox="1"/>
              <p:nvPr/>
            </p:nvSpPr>
            <p:spPr>
              <a:xfrm>
                <a:off x="7086600" y="3200400"/>
                <a:ext cx="495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+mn-lt"/>
                  </a:rPr>
                  <a:t>Took some deeper thought. 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250000+9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F15F00-8916-63F5-187D-7C79F3D9B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200400"/>
                <a:ext cx="4953000" cy="369332"/>
              </a:xfrm>
              <a:prstGeom prst="rect">
                <a:avLst/>
              </a:prstGeom>
              <a:blipFill>
                <a:blip r:embed="rId7"/>
                <a:stretch>
                  <a:fillRect l="-110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ABBEC-F375-907F-13F4-B4C2B4F39ECD}"/>
                  </a:ext>
                </a:extLst>
              </p:cNvPr>
              <p:cNvSpPr txBox="1"/>
              <p:nvPr/>
            </p:nvSpPr>
            <p:spPr>
              <a:xfrm>
                <a:off x="2451296" y="4329510"/>
                <a:ext cx="41433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=250000+9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−250000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ABBEC-F375-907F-13F4-B4C2B4F3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296" y="4329510"/>
                <a:ext cx="414337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A481D-DA35-C2A5-3D46-3FA1148D73F3}"/>
                  </a:ext>
                </a:extLst>
              </p:cNvPr>
              <p:cNvSpPr txBox="1"/>
              <p:nvPr/>
            </p:nvSpPr>
            <p:spPr>
              <a:xfrm>
                <a:off x="2699949" y="4826155"/>
                <a:ext cx="41433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A481D-DA35-C2A5-3D46-3FA1148D7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49" y="4826155"/>
                <a:ext cx="414337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2037C-8E84-25F2-3E3B-25A6253B314C}"/>
              </a:ext>
            </a:extLst>
          </p:cNvPr>
          <p:cNvGrpSpPr/>
          <p:nvPr/>
        </p:nvGrpSpPr>
        <p:grpSpPr>
          <a:xfrm>
            <a:off x="7333925" y="4790513"/>
            <a:ext cx="4300489" cy="354564"/>
            <a:chOff x="7333925" y="4790513"/>
            <a:chExt cx="4300489" cy="35456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2AC8A3-7351-E3D4-C396-9B7435DD4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3363" y="4790513"/>
              <a:ext cx="0" cy="1427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451C10-ECFA-172F-B9B5-1C1AB4E77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3925" y="4951408"/>
              <a:ext cx="43004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1F21BA-1693-7553-683D-2579E61EF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112" y="4968899"/>
              <a:ext cx="0" cy="176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835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6169-8811-7E3F-6579-A4DD4404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EFB8C-DD8C-3375-F32D-AB5A87CE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6681" y="4093564"/>
            <a:ext cx="5543577" cy="2771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5F774-5525-9F9A-27E4-99FCE35AC5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Attempt Three: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5F774-5525-9F9A-27E4-99FCE35AC5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70" t="-1333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98A07-44CD-3B8F-5065-1BF662586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2895600"/>
              </a:xfrm>
            </p:spPr>
            <p:txBody>
              <a:bodyPr/>
              <a:lstStyle/>
              <a:p>
                <a:r>
                  <a:rPr lang="en-US"/>
                  <a:t>An alternate way to convert the distance into a positive value is to square 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That is, let’s compute the expected squared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r>
                  <a:rPr lang="en-US"/>
                  <a:t>Using linearity of expectation, we can try to compute this quantity.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98A07-44CD-3B8F-5065-1BF662586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2895600"/>
              </a:xfrm>
              <a:blipFill>
                <a:blip r:embed="rId4"/>
                <a:stretch>
                  <a:fillRect l="-796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BBC256-DBE7-ABAB-0073-CADD5C1E65FB}"/>
                  </a:ext>
                </a:extLst>
              </p:cNvPr>
              <p:cNvSpPr txBox="1"/>
              <p:nvPr/>
            </p:nvSpPr>
            <p:spPr>
              <a:xfrm>
                <a:off x="261112" y="3814784"/>
                <a:ext cx="113212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That is, on average, we can expect that by time step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 squared distance of the particle from 500 will be around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BBC256-DBE7-ABAB-0073-CADD5C1E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" y="3814784"/>
                <a:ext cx="11321290" cy="830997"/>
              </a:xfrm>
              <a:prstGeom prst="rect">
                <a:avLst/>
              </a:prstGeom>
              <a:blipFill>
                <a:blip r:embed="rId5"/>
                <a:stretch>
                  <a:fillRect l="-86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58B90A-BBC8-671C-AD02-D5372C575399}"/>
              </a:ext>
            </a:extLst>
          </p:cNvPr>
          <p:cNvSpPr txBox="1"/>
          <p:nvPr/>
        </p:nvSpPr>
        <p:spPr>
          <a:xfrm>
            <a:off x="304044" y="4352215"/>
            <a:ext cx="65955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b="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We called this the “expected squared difference from the mean”.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quantity is commonly known as the “variance” of the random variable.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93D92-3515-85CB-2460-7C435990815E}"/>
              </a:ext>
            </a:extLst>
          </p:cNvPr>
          <p:cNvGrpSpPr/>
          <p:nvPr/>
        </p:nvGrpSpPr>
        <p:grpSpPr>
          <a:xfrm>
            <a:off x="7333925" y="4790513"/>
            <a:ext cx="4300489" cy="354564"/>
            <a:chOff x="7333925" y="4790513"/>
            <a:chExt cx="4300489" cy="3545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FF6584-3A10-1A0B-D12D-0FEBF97A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3363" y="4790513"/>
              <a:ext cx="0" cy="1427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22AD6ED-85E8-723F-17BE-4D58C8779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3925" y="4951408"/>
              <a:ext cx="43004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61CF82-4C15-2292-F98C-C51188243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112" y="4968899"/>
              <a:ext cx="0" cy="176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914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57731-97F0-7F58-585E-8415DECF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E50F02-C15F-8920-8D6D-AD927EF0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ED288BF-A881-6786-0C24-2CC5579A6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variance</a:t>
                </a:r>
                <a:r>
                  <a:rPr lang="en-US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defined as: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r>
                  <a:rPr lang="en-US"/>
                  <a:t>Note, we sometimes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to avoid messy nested brackets, i.e. 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ED288BF-A881-6786-0C24-2CC5579A6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548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290A5-2967-51CF-60B0-0D6A9DCD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A30-1B8C-0FBB-80F2-0C88FA4CE0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Properties of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A4562-BD99-3197-65CD-89E6CECF7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20,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A66A5-50DD-79E3-0EDA-16DA5AD78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Coupon Collector and Expectation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and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Properties of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Variance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Sums of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3810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DB96-C695-41C9-EB14-0F72C263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CF62ED-F64C-0BC9-5BA8-18E7A743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Property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D121E5D-1668-33A6-9D23-454C0C0D2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Variance is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 algn="ctr"/>
                <a:endParaRPr lang="en-US"/>
              </a:p>
              <a:p>
                <a:r>
                  <a:rPr lang="en-US"/>
                  <a:t>Useful Property 1:</a:t>
                </a:r>
                <a:r>
                  <a:rPr lang="en-US" b="1"/>
                  <a:t> </a:t>
                </a:r>
                <a:r>
                  <a:rPr lang="en-US"/>
                  <a:t>Can write variance as: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Proof: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D121E5D-1668-33A6-9D23-454C0C0D2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7A5ECA-160A-AE64-41B7-E2A89B357C97}"/>
                  </a:ext>
                </a:extLst>
              </p:cNvPr>
              <p:cNvSpPr txBox="1"/>
              <p:nvPr/>
            </p:nvSpPr>
            <p:spPr>
              <a:xfrm>
                <a:off x="3411594" y="3940850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7A5ECA-160A-AE64-41B7-E2A89B35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94" y="3940850"/>
                <a:ext cx="6143104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8C612-2C98-7FC3-455B-4D3B1F653A23}"/>
                  </a:ext>
                </a:extLst>
              </p:cNvPr>
              <p:cNvSpPr txBox="1"/>
              <p:nvPr/>
            </p:nvSpPr>
            <p:spPr>
              <a:xfrm>
                <a:off x="2943130" y="4605100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8C612-2C98-7FC3-455B-4D3B1F653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130" y="4605100"/>
                <a:ext cx="6143104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72D1E3-B8CE-ABF3-C13A-3C8E4E3A97E2}"/>
                  </a:ext>
                </a:extLst>
              </p:cNvPr>
              <p:cNvSpPr txBox="1"/>
              <p:nvPr/>
            </p:nvSpPr>
            <p:spPr>
              <a:xfrm>
                <a:off x="2518134" y="5269350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72D1E3-B8CE-ABF3-C13A-3C8E4E3A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134" y="5269350"/>
                <a:ext cx="6143104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1B5FE-563C-9D3E-C0EB-B618E9DE9282}"/>
                  </a:ext>
                </a:extLst>
              </p:cNvPr>
              <p:cNvSpPr txBox="1"/>
              <p:nvPr/>
            </p:nvSpPr>
            <p:spPr>
              <a:xfrm>
                <a:off x="2971800" y="3276600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1B5FE-563C-9D3E-C0EB-B618E9DE9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276600"/>
                <a:ext cx="6143104" cy="461665"/>
              </a:xfrm>
              <a:prstGeom prst="rect">
                <a:avLst/>
              </a:prstGeom>
              <a:blipFill>
                <a:blip r:embed="rId7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79932-C45B-6727-81DC-02CF02837C66}"/>
                  </a:ext>
                </a:extLst>
              </p:cNvPr>
              <p:cNvSpPr txBox="1"/>
              <p:nvPr/>
            </p:nvSpPr>
            <p:spPr>
              <a:xfrm>
                <a:off x="2739975" y="5933601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79932-C45B-6727-81DC-02CF0283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75" y="5933601"/>
                <a:ext cx="614310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650E-1AB7-B16F-13BA-7FE60FA5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Property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B8CB5-A315-147F-63BF-91F944E3A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134202" cy="5638732"/>
              </a:xfrm>
            </p:spPr>
            <p:txBody>
              <a:bodyPr/>
              <a:lstStyle/>
              <a:p>
                <a:r>
                  <a:rPr lang="en-US"/>
                  <a:t>Suppose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whose variance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. 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 dirty="0"/>
              </a:p>
              <a:p>
                <a:endParaRPr lang="en-US"/>
              </a:p>
              <a:p>
                <a:r>
                  <a:rPr lang="en-US"/>
                  <a:t>Proof: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 (by useful property 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B8CB5-A315-147F-63BF-91F944E3A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134202" cy="5638732"/>
              </a:xfrm>
              <a:blipFill>
                <a:blip r:embed="rId2"/>
                <a:stretch>
                  <a:fillRect l="-753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790B74-7722-A95C-3E14-46544429D54A}"/>
                  </a:ext>
                </a:extLst>
              </p:cNvPr>
              <p:cNvSpPr txBox="1"/>
              <p:nvPr/>
            </p:nvSpPr>
            <p:spPr>
              <a:xfrm>
                <a:off x="673499" y="2687381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790B74-7722-A95C-3E14-46544429D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99" y="2687381"/>
                <a:ext cx="61431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91BA00-F4E7-E941-4B2B-5009153DC399}"/>
                  </a:ext>
                </a:extLst>
              </p:cNvPr>
              <p:cNvSpPr txBox="1"/>
              <p:nvPr/>
            </p:nvSpPr>
            <p:spPr>
              <a:xfrm>
                <a:off x="669082" y="3357649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91BA00-F4E7-E941-4B2B-5009153DC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82" y="3357649"/>
                <a:ext cx="61431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92D965-5DC8-495F-6164-7E37809D3B11}"/>
                  </a:ext>
                </a:extLst>
              </p:cNvPr>
              <p:cNvSpPr txBox="1"/>
              <p:nvPr/>
            </p:nvSpPr>
            <p:spPr>
              <a:xfrm>
                <a:off x="622851" y="4027917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92D965-5DC8-495F-6164-7E37809D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1" y="4027917"/>
                <a:ext cx="614310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444C6C-6D4C-8796-0977-4FBAEF904D0D}"/>
                  </a:ext>
                </a:extLst>
              </p:cNvPr>
              <p:cNvSpPr txBox="1"/>
              <p:nvPr/>
            </p:nvSpPr>
            <p:spPr>
              <a:xfrm>
                <a:off x="573153" y="4698185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444C6C-6D4C-8796-0977-4FBAEF90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3" y="4698185"/>
                <a:ext cx="61431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E195B6-8931-7775-5338-1A9A2ABFCAB6}"/>
                  </a:ext>
                </a:extLst>
              </p:cNvPr>
              <p:cNvSpPr txBox="1"/>
              <p:nvPr/>
            </p:nvSpPr>
            <p:spPr>
              <a:xfrm>
                <a:off x="573156" y="5368453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E195B6-8931-7775-5338-1A9A2ABF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6" y="5368453"/>
                <a:ext cx="61431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B5EBE7-566F-B1C6-0632-E1E8DB2AA888}"/>
                  </a:ext>
                </a:extLst>
              </p:cNvPr>
              <p:cNvSpPr txBox="1"/>
              <p:nvPr/>
            </p:nvSpPr>
            <p:spPr>
              <a:xfrm>
                <a:off x="-58532" y="6038722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B5EBE7-566F-B1C6-0632-E1E8DB2A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532" y="6038722"/>
                <a:ext cx="6143104" cy="461665"/>
              </a:xfrm>
              <a:prstGeom prst="rect">
                <a:avLst/>
              </a:prstGeom>
              <a:blipFill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1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F070-A885-C15E-03F5-7C978B874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A443-3459-8892-10B7-D2C078DB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Property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E4711-F04F-96C8-38D6-42EF0DD746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whose variance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Proof: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E4711-F04F-96C8-38D6-42EF0DD746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282ECB-04C8-69E8-E7AD-A1486F957D66}"/>
                  </a:ext>
                </a:extLst>
              </p:cNvPr>
              <p:cNvSpPr txBox="1"/>
              <p:nvPr/>
            </p:nvSpPr>
            <p:spPr>
              <a:xfrm>
                <a:off x="1411860" y="2694226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282ECB-04C8-69E8-E7AD-A1486F95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860" y="2694226"/>
                <a:ext cx="6143104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186793-B4D5-B3A8-DEAF-6DB9E2AA590C}"/>
                  </a:ext>
                </a:extLst>
              </p:cNvPr>
              <p:cNvSpPr txBox="1"/>
              <p:nvPr/>
            </p:nvSpPr>
            <p:spPr>
              <a:xfrm>
                <a:off x="1208459" y="3448286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186793-B4D5-B3A8-DEAF-6DB9E2AA5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59" y="3448286"/>
                <a:ext cx="614310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4515B-BBCD-DDFF-71AE-6AE0F36E58B7}"/>
                  </a:ext>
                </a:extLst>
              </p:cNvPr>
              <p:cNvSpPr txBox="1"/>
              <p:nvPr/>
            </p:nvSpPr>
            <p:spPr>
              <a:xfrm>
                <a:off x="696965" y="4202346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4515B-BBCD-DDFF-71AE-6AE0F36E5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65" y="4202346"/>
                <a:ext cx="61431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91222-FCC7-DE86-D9BA-7E316E3482B3}"/>
                  </a:ext>
                </a:extLst>
              </p:cNvPr>
              <p:cNvSpPr txBox="1"/>
              <p:nvPr/>
            </p:nvSpPr>
            <p:spPr>
              <a:xfrm>
                <a:off x="165713" y="4956406"/>
                <a:ext cx="61431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91222-FCC7-DE86-D9BA-7E316E34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3" y="4956406"/>
                <a:ext cx="6143104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CCBB59-38EC-9B2D-D107-F5520A926E8F}"/>
                  </a:ext>
                </a:extLst>
              </p:cNvPr>
              <p:cNvSpPr txBox="1"/>
              <p:nvPr/>
            </p:nvSpPr>
            <p:spPr>
              <a:xfrm>
                <a:off x="5257800" y="6294659"/>
                <a:ext cx="792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Recall basic definition: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CCBB59-38EC-9B2D-D107-F5520A92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6294659"/>
                <a:ext cx="7924800" cy="461665"/>
              </a:xfrm>
              <a:prstGeom prst="rect">
                <a:avLst/>
              </a:prstGeom>
              <a:blipFill>
                <a:blip r:embed="rId8"/>
                <a:stretch>
                  <a:fillRect l="-1280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7EFA4-3FB3-925F-429E-F1E582C83899}"/>
                  </a:ext>
                </a:extLst>
              </p:cNvPr>
              <p:cNvSpPr txBox="1"/>
              <p:nvPr/>
            </p:nvSpPr>
            <p:spPr>
              <a:xfrm>
                <a:off x="2514600" y="1990522"/>
                <a:ext cx="66383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 (by basic definition)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7EFA4-3FB3-925F-429E-F1E582C83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990522"/>
                <a:ext cx="6638364" cy="461665"/>
              </a:xfrm>
              <a:prstGeom prst="rect">
                <a:avLst/>
              </a:prstGeom>
              <a:blipFill>
                <a:blip r:embed="rId9"/>
                <a:stretch>
                  <a:fillRect t="-1081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5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11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E50B-F2CD-5EDB-EA2F-5669BEFC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and 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FBBFD-124E-2796-AD9E-EEB5A82E3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Variance is not in the same units as the original random variable.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score for the midterms,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in points squared.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most natural adjustment is just to compute the square root of the variance. This is called the standard deviation (</a:t>
                </a:r>
                <a:r>
                  <a:rPr lang="en-US" dirty="0" err="1"/>
                  <a:t>stdev</a:t>
                </a:r>
                <a:r>
                  <a:rPr lang="en-US" dirty="0"/>
                  <a:t> for short).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Variance of 2007.1 points squared: less intuitive than </a:t>
                </a:r>
                <a:r>
                  <a:rPr lang="en-US" dirty="0" err="1"/>
                  <a:t>stdev</a:t>
                </a:r>
                <a:r>
                  <a:rPr lang="en-US" dirty="0"/>
                  <a:t> of 44.8 points.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as symbol for </a:t>
                </a:r>
                <a:r>
                  <a:rPr lang="en-US" dirty="0" err="1"/>
                  <a:t>stdev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FBBFD-124E-2796-AD9E-EEB5A82E3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r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52976AE-4FED-6419-5CD9-6AFDC148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71" y="5696042"/>
            <a:ext cx="4314582" cy="1104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D8519-9322-9127-E3DC-CD1BC1D1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4120297"/>
            <a:ext cx="5659465" cy="14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B0E95-21B9-B80F-7274-A3CF5246F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2E6E-643E-ADA7-026E-9202C688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Slides: Using the Union Bound to Approximate the 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EB1E2-24F0-487F-2202-7E71F72F6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70964" cy="5638732"/>
              </a:xfrm>
            </p:spPr>
            <p:txBody>
              <a:bodyPr/>
              <a:lstStyle/>
              <a:p>
                <a:r>
                  <a:rPr lang="en-US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as the event where we are missing at least one coupon,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we are missing the </a:t>
                </a:r>
                <a:r>
                  <a:rPr lang="en-US" err="1"/>
                  <a:t>ith</a:t>
                </a:r>
                <a:r>
                  <a:rPr lang="en-US"/>
                  <a:t> coupon. Naturally: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To use the union bound, we need to know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i.e. the probability that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empty. We have literally solved this exact problem in an earlier lecture.</a:t>
                </a:r>
              </a:p>
              <a:p>
                <a:endParaRPr lang="en-US"/>
              </a:p>
              <a:p>
                <a:r>
                  <a:rPr lang="en-US"/>
                  <a:t>Probability that any given bin is empty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/>
                  <a:t> is the number of ways to throw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balls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bins: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is the number of places to throw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balls where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not used: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EB1E2-24F0-487F-2202-7E71F72F6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70964" cy="5638732"/>
              </a:xfrm>
              <a:blipFill>
                <a:blip r:embed="rId3"/>
                <a:stretch>
                  <a:fillRect l="-764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5F46-C961-EB72-7151-6E3C2BD9AE2E}"/>
                  </a:ext>
                </a:extLst>
              </p:cNvPr>
              <p:cNvSpPr txBox="1"/>
              <p:nvPr/>
            </p:nvSpPr>
            <p:spPr>
              <a:xfrm>
                <a:off x="3365310" y="5951196"/>
                <a:ext cx="6141492" cy="746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5F46-C961-EB72-7151-6E3C2BD9A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310" y="5951196"/>
                <a:ext cx="6141492" cy="746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596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3C77C-EAFB-4786-B7A7-44937A39F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30E3-218B-E863-92E5-DFBD2306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Properties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114A1-2E5A-D767-8CE7-4F69B735E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Basic definition of 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Useful property 1: Can rewrite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r>
                  <a:rPr lang="en-US"/>
                  <a:t>Useful property 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Useful property 3: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Units of variance are squared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. Can use square root (standard deviation) of variance instead.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114A1-2E5A-D767-8CE7-4F69B735E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195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279D-D81D-365C-98B4-15BA9F500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9C58-351B-B61F-B748-2BC34E8158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Example Variance Calculations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08C73-135D-1FD3-D3DC-D6D9AEF65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20,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58EB1-3704-0570-A1A3-BE3D601BC9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Coupon Collector and Expectation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and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Properties of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Example Variance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Sums of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71816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DF63-9084-89E9-0483-5E87A538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Variance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03109-BE9D-C641-D75E-FCF36D6A3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When computing the variance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we need two quantities: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expectation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expectation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Often, but not always,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requires some cleverness to compute.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03109-BE9D-C641-D75E-FCF36D6A3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52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5173-274C-B7CC-8E2C-6248272E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1: Bernoulli RV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14280-138A-67F7-D38C-C43620BA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 Recall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always 0 or 1,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therefore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variance is therefore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Often this is written in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Observation, if we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(always heads), then the variance is 0.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makes sense! If the RV isn’t actually random, there should be no variance.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Similarly,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is close to 0 or 1, the variance is low, usually get same flip.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14280-138A-67F7-D38C-C43620BA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b="-4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88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33E4-6FBA-229F-B04B-C8BFA317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Rolling a Fair Six Sided Die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80973-5A61-2A87-3BF1-25953D100E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Recall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 result of rolling a fair six-sided die, we have that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=7/2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To compute variance, we just need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This is straightforward: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80973-5A61-2A87-3BF1-25953D10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7074B2-8E15-4FF0-F0E4-8352716F3641}"/>
                  </a:ext>
                </a:extLst>
              </p:cNvPr>
              <p:cNvSpPr txBox="1"/>
              <p:nvPr/>
            </p:nvSpPr>
            <p:spPr>
              <a:xfrm>
                <a:off x="2074025" y="3995470"/>
                <a:ext cx="6143104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7074B2-8E15-4FF0-F0E4-8352716F3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025" y="3995470"/>
                <a:ext cx="6143104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F5813-1E39-3C52-50E4-65FA6F0DB7CA}"/>
                  </a:ext>
                </a:extLst>
              </p:cNvPr>
              <p:cNvSpPr txBox="1"/>
              <p:nvPr/>
            </p:nvSpPr>
            <p:spPr>
              <a:xfrm>
                <a:off x="0" y="5029200"/>
                <a:ext cx="6143104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F5813-1E39-3C52-50E4-65FA6F0D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6143104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2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BE65-0FB9-A5A2-0B94-68EA26B4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6006-8011-A3E1-C442-FFE5BFBA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Rolling a Fair Six Sided Die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AF342-F14E-8541-79B8-2BB0B51F4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Recall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 result of rolling a fair six-sided die, we have that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=7/2</m:t>
                    </m:r>
                  </m:oMath>
                </a14:m>
                <a:r>
                  <a:rPr lang="en-US"/>
                  <a:t>. We also just computed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=91/6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variance of a six sided die roll is given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2.92 will come up again later today.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AF342-F14E-8541-79B8-2BB0B51F4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68EC36-1E1C-CE69-297A-33649447E22E}"/>
                  </a:ext>
                </a:extLst>
              </p:cNvPr>
              <p:cNvSpPr txBox="1"/>
              <p:nvPr/>
            </p:nvSpPr>
            <p:spPr>
              <a:xfrm>
                <a:off x="5486400" y="2701861"/>
                <a:ext cx="6144610" cy="99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68EC36-1E1C-CE69-297A-33649447E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701861"/>
                <a:ext cx="6144610" cy="995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8BCF5-70E2-04B8-57B4-9E71FC56DA9D}"/>
                  </a:ext>
                </a:extLst>
              </p:cNvPr>
              <p:cNvSpPr txBox="1"/>
              <p:nvPr/>
            </p:nvSpPr>
            <p:spPr>
              <a:xfrm>
                <a:off x="5462096" y="3886200"/>
                <a:ext cx="6144610" cy="791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8BCF5-70E2-04B8-57B4-9E71FC56D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096" y="3886200"/>
                <a:ext cx="6144610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03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1C814-6847-0FF4-CF5F-4E32833D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AE24-931E-EC76-F10F-2A81024B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7E712-1B68-7388-24F0-8BDF3A4B0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number of students who receive their own homework if we take </a:t>
                </a:r>
                <a:r>
                  <a:rPr lang="en-US" err="1"/>
                  <a:t>homeworks</a:t>
                </a:r>
                <a:r>
                  <a:rPr lang="en-US"/>
                  <a:t> from every student and hand them back randomly.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Last time we showed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How dispersed is this? Do we expect to sometimes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As before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got their homework back.</a:t>
                </a:r>
              </a:p>
              <a:p>
                <a:endParaRPr lang="en-US"/>
              </a:p>
              <a:p>
                <a:r>
                  <a:rPr lang="en-US"/>
                  <a:t>To compute variance, we already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We just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7E712-1B68-7388-24F0-8BDF3A4B0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5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42FF2-81B0-EB97-3C4C-5DADDF7FF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D54A-3561-3775-C0C2-56D1213C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C184F-952B-BDDF-EEEB-679FB2304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got their homework back.</a:t>
                </a:r>
              </a:p>
              <a:p>
                <a:endParaRPr lang="en-US"/>
              </a:p>
              <a:p>
                <a:r>
                  <a:rPr lang="en-US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Using the same formula from before, we have that: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joshh.ug/D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C184F-952B-BDDF-EEEB-679FB2304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4450D-9371-C5BE-8E36-10BA4936F0A2}"/>
                  </a:ext>
                </a:extLst>
              </p:cNvPr>
              <p:cNvSpPr txBox="1"/>
              <p:nvPr/>
            </p:nvSpPr>
            <p:spPr>
              <a:xfrm>
                <a:off x="1524000" y="2667000"/>
                <a:ext cx="8711105" cy="114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4450D-9371-C5BE-8E36-10BA4936F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67000"/>
                <a:ext cx="8711105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F30795E-BDD7-DE17-2CD6-7F2DE2D1B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621" y="4311516"/>
            <a:ext cx="2508379" cy="25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5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F44A9-A3AA-3558-088F-7AE55AF6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F0E-EF6B-0D00-26FB-A8C5FD4A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1303D-BD0A-300A-C05E-F71F93A7D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got their homework back.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Using the same formula from before, we have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just a Bernoulli indicator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Since the chance a student gets back their homework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Together these facts give us: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1303D-BD0A-300A-C05E-F71F93A7D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r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107169-031C-89FA-5046-93D9042006C8}"/>
                  </a:ext>
                </a:extLst>
              </p:cNvPr>
              <p:cNvSpPr txBox="1"/>
              <p:nvPr/>
            </p:nvSpPr>
            <p:spPr>
              <a:xfrm>
                <a:off x="1524000" y="2667000"/>
                <a:ext cx="8711105" cy="114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107169-031C-89FA-5046-93D904200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67000"/>
                <a:ext cx="8711105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44E9D9-5F53-C11D-0E55-039BB6B7EF0A}"/>
                  </a:ext>
                </a:extLst>
              </p:cNvPr>
              <p:cNvSpPr txBox="1"/>
              <p:nvPr/>
            </p:nvSpPr>
            <p:spPr>
              <a:xfrm>
                <a:off x="2286000" y="5486400"/>
                <a:ext cx="614461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44E9D9-5F53-C11D-0E55-039BB6B7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486400"/>
                <a:ext cx="6144610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848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040B-ADD2-AEC0-D1F3-EFB4075F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BD43-D0FD-4CB3-A221-D8D690BF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00E138-6B0D-A752-5072-E84121CC5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got their homework back.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Using the same formula from before, we have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           , we can simplify by replacing         by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00E138-6B0D-A752-5072-E84121CC5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7F79DB-0D0F-D6FF-7A41-43D64D9FF180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14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7F79DB-0D0F-D6FF-7A41-43D64D9F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4D0B49-CE6D-420E-8188-1C32C0524298}"/>
                  </a:ext>
                </a:extLst>
              </p:cNvPr>
              <p:cNvSpPr txBox="1"/>
              <p:nvPr/>
            </p:nvSpPr>
            <p:spPr>
              <a:xfrm>
                <a:off x="838759" y="3889982"/>
                <a:ext cx="138897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4D0B49-CE6D-420E-8188-1C32C0524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9" y="3889982"/>
                <a:ext cx="1388970" cy="848566"/>
              </a:xfrm>
              <a:prstGeom prst="rect">
                <a:avLst/>
              </a:prstGeom>
              <a:blipFill>
                <a:blip r:embed="rId4"/>
                <a:stretch>
                  <a:fillRect l="-45455"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D1A98-12CF-C7AE-8ABD-2BD79FD5193B}"/>
                  </a:ext>
                </a:extLst>
              </p:cNvPr>
              <p:cNvSpPr txBox="1"/>
              <p:nvPr/>
            </p:nvSpPr>
            <p:spPr>
              <a:xfrm>
                <a:off x="5308001" y="3948250"/>
                <a:ext cx="2464175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D1A98-12CF-C7AE-8ABD-2BD79FD51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01" y="3948250"/>
                <a:ext cx="2464175" cy="848566"/>
              </a:xfrm>
              <a:prstGeom prst="rect">
                <a:avLst/>
              </a:prstGeom>
              <a:blipFill>
                <a:blip r:embed="rId5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0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DC8D7-1085-7F9E-AB17-5F367ED55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9DF0-4CCC-B60D-43F5-2E238AC1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Slides: Using the Union Bound to Approximate the 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06F04-494E-1B8E-5A3A-1AA48FA9E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as the event where we are missing at least one coupon,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we are missing the </a:t>
                </a:r>
                <a:r>
                  <a:rPr lang="en-US" err="1"/>
                  <a:t>ith</a:t>
                </a:r>
                <a:r>
                  <a:rPr lang="en-US"/>
                  <a:t> coupon. Naturally: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/>
                  <a:t> , we can form the union bound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Then we can use algebra to find the critical number of boxes of cereal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that yields a 50% chance using the union bound: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06F04-494E-1B8E-5A3A-1AA48FA9E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88063E-5AB1-B396-3CBE-2CF05C444ABD}"/>
                  </a:ext>
                </a:extLst>
              </p:cNvPr>
              <p:cNvSpPr txBox="1"/>
              <p:nvPr/>
            </p:nvSpPr>
            <p:spPr>
              <a:xfrm>
                <a:off x="2765645" y="3352766"/>
                <a:ext cx="6144768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88063E-5AB1-B396-3CBE-2CF05C44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45" y="3352766"/>
                <a:ext cx="6144768" cy="965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670AD2-A63F-F56D-81BB-70D54FAF5C2E}"/>
                  </a:ext>
                </a:extLst>
              </p:cNvPr>
              <p:cNvSpPr txBox="1"/>
              <p:nvPr/>
            </p:nvSpPr>
            <p:spPr>
              <a:xfrm>
                <a:off x="5834291" y="5489608"/>
                <a:ext cx="6147352" cy="111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670AD2-A63F-F56D-81BB-70D54FAF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91" y="5489608"/>
                <a:ext cx="6147352" cy="1115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712899-144E-1633-41B5-03A0348151CC}"/>
                  </a:ext>
                </a:extLst>
              </p:cNvPr>
              <p:cNvSpPr txBox="1"/>
              <p:nvPr/>
            </p:nvSpPr>
            <p:spPr>
              <a:xfrm>
                <a:off x="492898" y="5569400"/>
                <a:ext cx="6144768" cy="83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0.5=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712899-144E-1633-41B5-03A03481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98" y="5569400"/>
                <a:ext cx="6144768" cy="836960"/>
              </a:xfrm>
              <a:prstGeom prst="rect">
                <a:avLst/>
              </a:prstGeom>
              <a:blipFill>
                <a:blip r:embed="rId6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1A9025-C4CE-7C60-554A-94DA6AA61FF9}"/>
              </a:ext>
            </a:extLst>
          </p:cNvPr>
          <p:cNvCxnSpPr/>
          <p:nvPr/>
        </p:nvCxnSpPr>
        <p:spPr>
          <a:xfrm>
            <a:off x="5347252" y="5987880"/>
            <a:ext cx="129041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DF952-7211-EF90-9E4E-CA598A2F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886E-4FB7-7B59-5C3C-25C24658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14172-4547-22A8-4C50-3D179D977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got their homework back.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Using the same formula from before, we have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           , we can simplify by replacing         by 1.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 we just need to know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14172-4547-22A8-4C50-3D179D977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23F813-40E0-F23A-5F71-7DBB1439BD11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23F813-40E0-F23A-5F71-7DBB1439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blipFill>
                <a:blip r:embed="rId3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5D8C19-8C4F-FE0D-AB54-F9162A35B50F}"/>
                  </a:ext>
                </a:extLst>
              </p:cNvPr>
              <p:cNvSpPr txBox="1"/>
              <p:nvPr/>
            </p:nvSpPr>
            <p:spPr>
              <a:xfrm>
                <a:off x="838759" y="3889982"/>
                <a:ext cx="138897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5D8C19-8C4F-FE0D-AB54-F9162A35B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9" y="3889982"/>
                <a:ext cx="1388970" cy="848566"/>
              </a:xfrm>
              <a:prstGeom prst="rect">
                <a:avLst/>
              </a:prstGeom>
              <a:blipFill>
                <a:blip r:embed="rId4"/>
                <a:stretch>
                  <a:fillRect l="-45455"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07CFD9-2873-ED3D-CB00-992A0C79BBE7}"/>
                  </a:ext>
                </a:extLst>
              </p:cNvPr>
              <p:cNvSpPr txBox="1"/>
              <p:nvPr/>
            </p:nvSpPr>
            <p:spPr>
              <a:xfrm>
                <a:off x="1962149" y="4989451"/>
                <a:ext cx="6143064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07CFD9-2873-ED3D-CB00-992A0C79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49" y="4989451"/>
                <a:ext cx="6143064" cy="1030347"/>
              </a:xfrm>
              <a:prstGeom prst="rect">
                <a:avLst/>
              </a:prstGeom>
              <a:blipFill>
                <a:blip r:embed="rId5"/>
                <a:stretch>
                  <a:fillRect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39569D-90C6-2FC2-7C38-66FC7349FA64}"/>
                  </a:ext>
                </a:extLst>
              </p:cNvPr>
              <p:cNvSpPr txBox="1"/>
              <p:nvPr/>
            </p:nvSpPr>
            <p:spPr>
              <a:xfrm>
                <a:off x="5308001" y="3948250"/>
                <a:ext cx="2464175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39569D-90C6-2FC2-7C38-66FC7349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01" y="3948250"/>
                <a:ext cx="2464175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5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D63C-9454-A56D-345F-70389F2D6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353F-556D-692F-4E9B-A6976F68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33A40-B005-86A4-65F0-86CD5E9C9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got their homework back.</a:t>
                </a:r>
              </a:p>
              <a:p>
                <a:endParaRPr lang="en-US"/>
              </a:p>
              <a:p>
                <a:r>
                  <a:rPr lang="en-US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Using the same formula from before, we have that: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joshh.ug/E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We’ll take a 4 minute break. Feel free to answer.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33A40-B005-86A4-65F0-86CD5E9C9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b="-3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EAF17D-87A7-4F25-3EC5-99BEED5302B2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EAF17D-87A7-4F25-3EC5-99BEED530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46B9842-71B8-ADD4-3B0D-75143618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872" y="4292465"/>
            <a:ext cx="2521080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65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64AC-B84E-6CC1-4AB8-9968730E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E030-1DD4-7053-FCB8-B613B7A3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D0B09-3957-76B0-9A20-0F62A4187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got their homework back.</a:t>
                </a:r>
              </a:p>
              <a:p>
                <a:endParaRPr lang="en-US"/>
              </a:p>
              <a:p>
                <a:r>
                  <a:rPr lang="en-US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Using the same formula from before, we have that: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But only one of these terms is non-trivially zero: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D0B09-3957-76B0-9A20-0F62A4187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49" b="-3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BABF7F-7D27-B41D-0300-C236AA5CA6A9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BABF7F-7D27-B41D-0300-C236AA5CA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AC61-DF29-6BC7-FD83-1BAE18F000DB}"/>
                  </a:ext>
                </a:extLst>
              </p:cNvPr>
              <p:cNvSpPr txBox="1"/>
              <p:nvPr/>
            </p:nvSpPr>
            <p:spPr>
              <a:xfrm>
                <a:off x="-304800" y="4267200"/>
                <a:ext cx="91440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=0×0×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0×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AC61-DF29-6BC7-FD83-1BAE18F00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0" y="4267200"/>
                <a:ext cx="9144000" cy="517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2F7694-D4DA-4B4D-6E58-9A07CA31FC9F}"/>
                  </a:ext>
                </a:extLst>
              </p:cNvPr>
              <p:cNvSpPr txBox="1"/>
              <p:nvPr/>
            </p:nvSpPr>
            <p:spPr>
              <a:xfrm>
                <a:off x="60527" y="4869389"/>
                <a:ext cx="91440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+1×0×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2F7694-D4DA-4B4D-6E58-9A07CA31F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7" y="4869389"/>
                <a:ext cx="9144000" cy="5178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368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8CDD2-D2ED-68CE-9073-6A11AC68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1E24-1D17-1449-3236-60E82E941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8E5BA6-13DD-019D-51CD-E447CAA27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got their homework back.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Using the same formula from before, we have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indicators, only one term is nontrivially zero: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8E5BA6-13DD-019D-51CD-E447CAA27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E99F5-7BF9-41BC-7572-3C8D4A91E632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E99F5-7BF9-41BC-7572-3C8D4A91E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8F1BDE-791F-7305-2A04-2585480B6FC1}"/>
                  </a:ext>
                </a:extLst>
              </p:cNvPr>
              <p:cNvSpPr txBox="1"/>
              <p:nvPr/>
            </p:nvSpPr>
            <p:spPr>
              <a:xfrm>
                <a:off x="533400" y="4876800"/>
                <a:ext cx="14478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8F1BDE-791F-7305-2A04-2585480B6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76800"/>
                <a:ext cx="1447800" cy="51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DD0A4-C676-7619-575D-D76AA0C26985}"/>
                  </a:ext>
                </a:extLst>
              </p:cNvPr>
              <p:cNvSpPr txBox="1"/>
              <p:nvPr/>
            </p:nvSpPr>
            <p:spPr>
              <a:xfrm>
                <a:off x="1524000" y="4876800"/>
                <a:ext cx="22479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DD0A4-C676-7619-575D-D76AA0C2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76800"/>
                <a:ext cx="2247900" cy="517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D1DA6-6EF4-278F-907E-2412C75CEBAA}"/>
                  </a:ext>
                </a:extLst>
              </p:cNvPr>
              <p:cNvSpPr txBox="1"/>
              <p:nvPr/>
            </p:nvSpPr>
            <p:spPr>
              <a:xfrm>
                <a:off x="1169502" y="5490817"/>
                <a:ext cx="61423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get</m:t>
                          </m:r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their</m:t>
                          </m:r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homework</m:t>
                          </m:r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back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D1DA6-6EF4-278F-907E-2412C75CE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02" y="5490817"/>
                <a:ext cx="6142382" cy="461665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78D1F4-26DD-48BE-2798-6E7E1B762857}"/>
                  </a:ext>
                </a:extLst>
              </p:cNvPr>
              <p:cNvSpPr txBox="1"/>
              <p:nvPr/>
            </p:nvSpPr>
            <p:spPr>
              <a:xfrm>
                <a:off x="1622285" y="5910150"/>
                <a:ext cx="1752600" cy="851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78D1F4-26DD-48BE-2798-6E7E1B76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85" y="5910150"/>
                <a:ext cx="1752600" cy="8517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A58D5E-5D00-E90E-6D1C-2610F9876025}"/>
              </a:ext>
            </a:extLst>
          </p:cNvPr>
          <p:cNvCxnSpPr>
            <a:stCxn id="11" idx="3"/>
            <a:endCxn id="5" idx="3"/>
          </p:cNvCxnSpPr>
          <p:nvPr/>
        </p:nvCxnSpPr>
        <p:spPr>
          <a:xfrm flipV="1">
            <a:off x="3374885" y="3182174"/>
            <a:ext cx="6860220" cy="3153830"/>
          </a:xfrm>
          <a:prstGeom prst="bentConnector3">
            <a:avLst>
              <a:gd name="adj1" fmla="val 10333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7969-B4A5-593C-7F1A-F20903BB1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FEF6-EABF-D20E-C4E2-F7085232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461A2-C558-9433-840E-885419405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got their homework back.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Using the same formula from before, we have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indicators, only one term is nontrivially zero: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461A2-C558-9433-840E-885419405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5D1D7C-7646-662A-B30A-69B31DE90DD5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5D1D7C-7646-662A-B30A-69B31DE9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210427-421A-586A-8B35-7C2CD39DC72A}"/>
                  </a:ext>
                </a:extLst>
              </p:cNvPr>
              <p:cNvSpPr txBox="1"/>
              <p:nvPr/>
            </p:nvSpPr>
            <p:spPr>
              <a:xfrm>
                <a:off x="533400" y="4876800"/>
                <a:ext cx="14478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210427-421A-586A-8B35-7C2CD39D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76800"/>
                <a:ext cx="1447800" cy="51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C6C898-4086-5A5A-A45C-F947C6725FA0}"/>
                  </a:ext>
                </a:extLst>
              </p:cNvPr>
              <p:cNvSpPr txBox="1"/>
              <p:nvPr/>
            </p:nvSpPr>
            <p:spPr>
              <a:xfrm>
                <a:off x="1524000" y="4876800"/>
                <a:ext cx="22479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C6C898-4086-5A5A-A45C-F947C6725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76800"/>
                <a:ext cx="2247900" cy="517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AF6E9D-0D1B-0F46-939F-4BED915A47FA}"/>
                  </a:ext>
                </a:extLst>
              </p:cNvPr>
              <p:cNvSpPr txBox="1"/>
              <p:nvPr/>
            </p:nvSpPr>
            <p:spPr>
              <a:xfrm>
                <a:off x="1169502" y="5490817"/>
                <a:ext cx="61423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get</m:t>
                          </m:r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their</m:t>
                          </m:r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homework</m:t>
                          </m:r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back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AF6E9D-0D1B-0F46-939F-4BED915A4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02" y="5490817"/>
                <a:ext cx="6142382" cy="461665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71F647-F5D2-78CC-6460-517813D4D340}"/>
                  </a:ext>
                </a:extLst>
              </p:cNvPr>
              <p:cNvSpPr txBox="1"/>
              <p:nvPr/>
            </p:nvSpPr>
            <p:spPr>
              <a:xfrm>
                <a:off x="1622285" y="5910150"/>
                <a:ext cx="1752600" cy="851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71F647-F5D2-78CC-6460-517813D4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85" y="5910150"/>
                <a:ext cx="1752600" cy="8517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37FC8FA-E99B-DA68-F66A-F10C2D01FA9B}"/>
              </a:ext>
            </a:extLst>
          </p:cNvPr>
          <p:cNvCxnSpPr>
            <a:stCxn id="11" idx="3"/>
            <a:endCxn id="5" idx="3"/>
          </p:cNvCxnSpPr>
          <p:nvPr/>
        </p:nvCxnSpPr>
        <p:spPr>
          <a:xfrm flipV="1">
            <a:off x="3374885" y="3182174"/>
            <a:ext cx="6860220" cy="3153830"/>
          </a:xfrm>
          <a:prstGeom prst="bentConnector3">
            <a:avLst>
              <a:gd name="adj1" fmla="val 10333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43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9235-E5B9-6758-60A3-C57FB01C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A3E5-95B4-9C63-AEDE-63CBEA96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F3EFD-83CE-D6F8-30AB-A8F120B7A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got their homework back.</a:t>
                </a:r>
              </a:p>
              <a:p>
                <a:endParaRPr lang="en-US"/>
              </a:p>
              <a:p>
                <a:r>
                  <a:rPr lang="en-US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Using the same formula from before, we have that: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/>
                  <a:t>?  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ways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less than j, so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F3EFD-83CE-D6F8-30AB-A8F120B7A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FEAC6-80FB-D8D8-6EBD-A6BB35002833}"/>
                  </a:ext>
                </a:extLst>
              </p:cNvPr>
              <p:cNvSpPr txBox="1"/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FEAC6-80FB-D8D8-6EBD-A6BB35002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67000"/>
                <a:ext cx="7491905" cy="103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F5B3C-D3E5-48BD-BA66-ABBE070954AE}"/>
                  </a:ext>
                </a:extLst>
              </p:cNvPr>
              <p:cNvSpPr txBox="1"/>
              <p:nvPr/>
            </p:nvSpPr>
            <p:spPr>
              <a:xfrm>
                <a:off x="4124654" y="4724400"/>
                <a:ext cx="6144610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F5B3C-D3E5-48BD-BA66-ABBE07095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54" y="4724400"/>
                <a:ext cx="6144610" cy="1030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311D0-E946-E04A-2F4F-690B5FE3DF36}"/>
                  </a:ext>
                </a:extLst>
              </p:cNvPr>
              <p:cNvSpPr txBox="1"/>
              <p:nvPr/>
            </p:nvSpPr>
            <p:spPr>
              <a:xfrm>
                <a:off x="5178972" y="5854842"/>
                <a:ext cx="6708228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311D0-E946-E04A-2F4F-690B5FE3D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972" y="5854842"/>
                <a:ext cx="6708228" cy="874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74AD2D-BF47-3901-DF74-D135487DB4B2}"/>
                  </a:ext>
                </a:extLst>
              </p:cNvPr>
              <p:cNvSpPr txBox="1"/>
              <p:nvPr/>
            </p:nvSpPr>
            <p:spPr>
              <a:xfrm>
                <a:off x="9395868" y="6069858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74AD2D-BF47-3901-DF74-D135487DB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868" y="6069858"/>
                <a:ext cx="24384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1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A2BC-0012-C503-8F23-5CBDDB66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1200-A4FC-C7C0-8E8C-0B667E1D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1018D-5B60-D74A-CB4D-51F86D9684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means student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got their homework back.</a:t>
                </a:r>
              </a:p>
              <a:p>
                <a:endParaRPr lang="en-US"/>
              </a:p>
              <a:p>
                <a:r>
                  <a:rPr lang="en-US"/>
                  <a:t>We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. To get this, we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Using the same formula from before, we have that: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After all that work, we’ve learned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1018D-5B60-D74A-CB4D-51F86D968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5BA79-CD7E-F3E2-7623-5321D167CFBC}"/>
                  </a:ext>
                </a:extLst>
              </p:cNvPr>
              <p:cNvSpPr txBox="1"/>
              <p:nvPr/>
            </p:nvSpPr>
            <p:spPr>
              <a:xfrm>
                <a:off x="2199858" y="2869178"/>
                <a:ext cx="7491905" cy="452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5BA79-CD7E-F3E2-7623-5321D167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858" y="2869178"/>
                <a:ext cx="7491905" cy="452568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02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59F28-D50B-7522-BB97-70421EB6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26DE-8C02-8A6E-9E24-F2B231AB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A544E-FEBE-085E-E2EF-1A9B6A2B62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number of students who receive their own homework if we take </a:t>
                </a:r>
                <a:r>
                  <a:rPr lang="en-US" dirty="0" err="1"/>
                  <a:t>homeworks</a:t>
                </a:r>
                <a:r>
                  <a:rPr lang="en-US" dirty="0"/>
                  <a:t> from every student and hand them back randomly.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Last time we showed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dispersed is this? Do we expect to sometimes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To compute variance, we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We also know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joshh.ug</a:t>
                </a:r>
                <a:r>
                  <a:rPr lang="en-US" dirty="0"/>
                  <a:t>/F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A544E-FEBE-085E-E2EF-1A9B6A2B6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FAF5151-5D7C-AC50-B307-FF61A4825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468" y="4317869"/>
            <a:ext cx="2565532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93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D392-2E74-8BEA-BE70-66CB6FB3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FE7C-DC9B-D764-75B9-22EB10CD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6AA7E-EAB8-976B-990A-0A0CEACBD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number of students who receive their own homework if we take </a:t>
                </a:r>
                <a:r>
                  <a:rPr lang="en-US" err="1"/>
                  <a:t>homeworks</a:t>
                </a:r>
                <a:r>
                  <a:rPr lang="en-US"/>
                  <a:t> from every student and hand them back randomly.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Last time we showed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How dispersed is this? Do we expect to sometimes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To compute variance, we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We just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Note: If you weren’t sure it was 1 or -1, keep in mind variance must be positive.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6AA7E-EAB8-976B-990A-0A0CEACBD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A3F301-ACB1-4EA6-1351-6EDF8895DE86}"/>
                  </a:ext>
                </a:extLst>
              </p:cNvPr>
              <p:cNvSpPr txBox="1"/>
              <p:nvPr/>
            </p:nvSpPr>
            <p:spPr>
              <a:xfrm>
                <a:off x="2971800" y="4724400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A3F301-ACB1-4EA6-1351-6EDF8895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24400"/>
                <a:ext cx="61446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706D4-4284-07BD-F1B3-7C4EB2861C6E}"/>
                  </a:ext>
                </a:extLst>
              </p:cNvPr>
              <p:cNvSpPr txBox="1"/>
              <p:nvPr/>
            </p:nvSpPr>
            <p:spPr>
              <a:xfrm>
                <a:off x="2718426" y="5262262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706D4-4284-07BD-F1B3-7C4EB2861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6" y="5262262"/>
                <a:ext cx="6144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49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00AC8-559B-AB4E-D936-95C4B7CAF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C85A-5D10-FD0B-B78D-C3D4B87F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 of Permutation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C8A54E-ACDC-921A-F0C6-7C125A22C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number of students who receive their own homework if we take </a:t>
                </a:r>
                <a:r>
                  <a:rPr lang="en-US" err="1"/>
                  <a:t>homeworks</a:t>
                </a:r>
                <a:r>
                  <a:rPr lang="en-US"/>
                  <a:t> from every student and hand them back randomly.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Last time we showed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And we also know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How dispersed is this? Do we expect to sometimes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don’t expect to get a value near 10, no matter how big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gets.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On average, the number of students who gets their homework back is 1.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And the variance (and standard deviation) is 1.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If we were to run a bunch of experiments, the </a:t>
                </a:r>
                <a:r>
                  <a:rPr lang="en-US" dirty="0"/>
                  <a:t>usual deviation between </a:t>
                </a:r>
                <a:r>
                  <a:rPr lang="en-US"/>
                  <a:t>our observation and the mean (1) would be</a:t>
                </a:r>
                <a:r>
                  <a:rPr lang="en-US" dirty="0"/>
                  <a:t> around</a:t>
                </a:r>
                <a:r>
                  <a:rPr lang="en-US"/>
                  <a:t> 1.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C8A54E-ACDC-921A-F0C6-7C125A22C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b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94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B09B-B875-B023-03EC-A47BFEC1C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9F8C-1FCF-6957-FFAF-FDCC9A60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Slides: Using the Union Bound to Approximate the 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7A836-38E5-CAFA-1ED5-02F2F4C7D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see the quality of the union bound overlaid on the simulation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=50</m:t>
                    </m:r>
                  </m:oMath>
                </a14:m>
                <a:r>
                  <a:rPr lang="en-US" dirty="0"/>
                  <a:t> coupons.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Slightly pessimistic. True median is close to 215, union bound yields 228.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7A836-38E5-CAFA-1ED5-02F2F4C7D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E8C1361-41D4-B750-0535-AC6B97ED1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392" y="2484780"/>
            <a:ext cx="7774608" cy="4373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8B8727-89CB-C225-836A-36CEB09F1934}"/>
                  </a:ext>
                </a:extLst>
              </p:cNvPr>
              <p:cNvSpPr txBox="1"/>
              <p:nvPr/>
            </p:nvSpPr>
            <p:spPr>
              <a:xfrm>
                <a:off x="9703615" y="3442216"/>
                <a:ext cx="2098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bins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8B8727-89CB-C225-836A-36CEB09F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15" y="3442216"/>
                <a:ext cx="2098289" cy="369332"/>
              </a:xfrm>
              <a:prstGeom prst="rect">
                <a:avLst/>
              </a:prstGeom>
              <a:blipFill>
                <a:blip r:embed="rId5"/>
                <a:stretch>
                  <a:fillRect l="-3012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2BED656-C515-2943-903F-B3664E64595E}"/>
              </a:ext>
            </a:extLst>
          </p:cNvPr>
          <p:cNvSpPr txBox="1"/>
          <p:nvPr/>
        </p:nvSpPr>
        <p:spPr>
          <a:xfrm>
            <a:off x="5146874" y="54239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P(215) ~ 50%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D8AAA8-0549-1DB6-D365-BD49BAE632D0}"/>
              </a:ext>
            </a:extLst>
          </p:cNvPr>
          <p:cNvCxnSpPr>
            <a:cxnSpLocks/>
          </p:cNvCxnSpPr>
          <p:nvPr/>
        </p:nvCxnSpPr>
        <p:spPr>
          <a:xfrm flipV="1">
            <a:off x="7062034" y="4815840"/>
            <a:ext cx="1625664" cy="635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FFD59F-B6EC-ECAC-9A80-5FD3B3B53305}"/>
              </a:ext>
            </a:extLst>
          </p:cNvPr>
          <p:cNvCxnSpPr>
            <a:cxnSpLocks/>
          </p:cNvCxnSpPr>
          <p:nvPr/>
        </p:nvCxnSpPr>
        <p:spPr>
          <a:xfrm flipH="1">
            <a:off x="9215120" y="4381137"/>
            <a:ext cx="741680" cy="387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8FB41A-B5B1-E6FD-CC11-57D6E539056D}"/>
              </a:ext>
            </a:extLst>
          </p:cNvPr>
          <p:cNvSpPr txBox="1"/>
          <p:nvPr/>
        </p:nvSpPr>
        <p:spPr>
          <a:xfrm>
            <a:off x="9332024" y="3923648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P(228) ~ 50%</a:t>
            </a:r>
          </a:p>
        </p:txBody>
      </p:sp>
    </p:spTree>
    <p:extLst>
      <p:ext uri="{BB962C8B-B14F-4D97-AF65-F5344CB8AC3E}">
        <p14:creationId xmlns:p14="http://schemas.microsoft.com/office/powerpoint/2010/main" val="10270635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AC95-2C74-F38F-179F-03F55744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85E0-2F42-8D7D-709B-9A21A2CCD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left off here.</a:t>
            </a:r>
          </a:p>
        </p:txBody>
      </p:sp>
    </p:spTree>
    <p:extLst>
      <p:ext uri="{BB962C8B-B14F-4D97-AF65-F5344CB8AC3E}">
        <p14:creationId xmlns:p14="http://schemas.microsoft.com/office/powerpoint/2010/main" val="3471712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2E9EB-AD3D-3889-8C76-90F1467A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607-9FD9-8DC5-EC51-05272722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Reflection on the Expectation of the Product of Indicators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B2521-1C48-13CC-229D-F25D999EA7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pretty common to decompose random variables into a sum of indicators, where 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a result, in variance calculations, we often find ourselves having to compute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we just saw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=1∩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And the reason it was true was: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Know this fact well!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B2521-1C48-13CC-229D-F25D999EA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A7AA9C-9E03-49FE-0651-5E0E54B6544B}"/>
                  </a:ext>
                </a:extLst>
              </p:cNvPr>
              <p:cNvSpPr txBox="1"/>
              <p:nvPr/>
            </p:nvSpPr>
            <p:spPr>
              <a:xfrm>
                <a:off x="471204" y="4234677"/>
                <a:ext cx="91440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=0×0×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0×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A7AA9C-9E03-49FE-0651-5E0E54B65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04" y="4234677"/>
                <a:ext cx="9144000" cy="517834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1570E7-9CC7-A351-1763-49BE483A1B38}"/>
                  </a:ext>
                </a:extLst>
              </p:cNvPr>
              <p:cNvSpPr txBox="1"/>
              <p:nvPr/>
            </p:nvSpPr>
            <p:spPr>
              <a:xfrm>
                <a:off x="836531" y="4836866"/>
                <a:ext cx="914400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+1×0×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1570E7-9CC7-A351-1763-49BE483A1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1" y="4836866"/>
                <a:ext cx="9144000" cy="517834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397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352A-17FE-92CF-3312-F5FB6027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Example(s) 4: Geometric and Poisson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4FCA2-6D32-C9F2-0D5E-40A561A495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will not prove these two facts today. The proofs are in the notes.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proof for geometric is especially worth going through. It’s got a nice algebraic trick to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4FCA2-6D32-C9F2-0D5E-40A561A495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C81C71-708D-D46E-8083-7462EDA10F09}"/>
                  </a:ext>
                </a:extLst>
              </p:cNvPr>
              <p:cNvSpPr txBox="1"/>
              <p:nvPr/>
            </p:nvSpPr>
            <p:spPr>
              <a:xfrm>
                <a:off x="4572000" y="1371600"/>
                <a:ext cx="6144610" cy="656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C81C71-708D-D46E-8083-7462EDA10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71600"/>
                <a:ext cx="6144610" cy="656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795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891A-7499-FCB3-4EB4-296C9D40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3CB33-F9B0-8B17-3C76-BD96F0D8D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notes also discuss the so-called uniform distribution.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Uniform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takes on values from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 2, 3,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equal probability. </a:t>
                </a:r>
              </a:p>
              <a:p>
                <a:endParaRPr lang="en-US" dirty="0"/>
              </a:p>
              <a:p>
                <a:r>
                  <a:rPr lang="en-US" dirty="0"/>
                  <a:t>The notes give the mean and variance of the uniform distribution without proof.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Example, roll a six sided die, expectation is 3.5.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Won’t prove here. This slide just exists to make sure you don’t miss this in the notes (note 20, page 5).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3CB33-F9B0-8B17-3C76-BD96F0D8D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4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92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2A26D-CD5E-7574-9621-5C2BEFD3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28A0-A092-3413-E3E9-081BDF556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Sums of Independent Random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27407-7587-D375-DF03-F16B8C1F37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20,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BCB18-C5F0-1E93-D89F-0A05269B90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Coupon Collector and Expectation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and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Properties of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Variance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Sums of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088895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8B00-AE38-01A9-478B-8DA93CB0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Sums of 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5C0E8-D92B-D8DF-9CBF-2B807FA6C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a previous lecture we already saw that if we have independent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 general, summing random variables is a complicated business.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It’s a notable property that two Poisson RVs sum to be Poisson as well.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 (always) true for the sum of Bernoulli, Binomial, Geometric.</a:t>
                </a:r>
              </a:p>
              <a:p>
                <a:endParaRPr lang="en-US"/>
              </a:p>
              <a:p>
                <a:r>
                  <a:rPr lang="en-US"/>
                  <a:t>As an example, consider summing n rolls of fair six-sided dice (next slide).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5C0E8-D92B-D8DF-9CBF-2B807FA6C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6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4AE0-1B24-C4BA-7760-3297A32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https://mathworld.wolfram.com/Dice.html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64613-F8A4-1B82-1665-E081C23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231" y="533400"/>
            <a:ext cx="8991600" cy="563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077-5E0C-D475-711A-A69146A3E5DB}"/>
              </a:ext>
            </a:extLst>
          </p:cNvPr>
          <p:cNvSpPr txBox="1"/>
          <p:nvPr/>
        </p:nvSpPr>
        <p:spPr>
          <a:xfrm>
            <a:off x="609600" y="6172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Note: The operation that is happening here is called “convolution”. We won’t discuss today.</a:t>
            </a:r>
          </a:p>
        </p:txBody>
      </p:sp>
    </p:spTree>
    <p:extLst>
      <p:ext uri="{BB962C8B-B14F-4D97-AF65-F5344CB8AC3E}">
        <p14:creationId xmlns:p14="http://schemas.microsoft.com/office/powerpoint/2010/main" val="369105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3C8B-BA0A-9384-4FBD-134B35DE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5177-6FDC-CE86-2C9F-CDC5E3A5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Value and Standard Deviation vs.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5D96D-F413-768E-1D80-B4577A90C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86" y="838200"/>
            <a:ext cx="8991600" cy="563880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ACC7FA8-EDDE-A60F-91BA-A4AEC7D06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452426"/>
                  </p:ext>
                </p:extLst>
              </p:nvPr>
            </p:nvGraphicFramePr>
            <p:xfrm>
              <a:off x="9028386" y="914400"/>
              <a:ext cx="3011214" cy="548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9014">
                      <a:extLst>
                        <a:ext uri="{9D8B030D-6E8A-4147-A177-3AD203B41FA5}">
                          <a16:colId xmlns:a16="http://schemas.microsoft.com/office/drawing/2014/main" val="284233954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99751296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10508662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7336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1.71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75623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971178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1210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9633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07916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ACC7FA8-EDDE-A60F-91BA-A4AEC7D06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452426"/>
                  </p:ext>
                </p:extLst>
              </p:nvPr>
            </p:nvGraphicFramePr>
            <p:xfrm>
              <a:off x="9028386" y="914400"/>
              <a:ext cx="3011214" cy="548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9014">
                      <a:extLst>
                        <a:ext uri="{9D8B030D-6E8A-4147-A177-3AD203B41FA5}">
                          <a16:colId xmlns:a16="http://schemas.microsoft.com/office/drawing/2014/main" val="284233954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99751296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10508662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87" t="-1333" r="-370755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714" t="-1333" r="-124571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2864" t="-1333" r="-2347" b="-5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67336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1.71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75623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971178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1210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9633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07916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9915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1D697-0AC9-CAFD-CECE-0497D1F3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44D4-FAE0-B3C0-B971-36BABAF0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Value and Standard Deviation vs.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41554-9752-98C6-CD48-DBC31D726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762000"/>
            <a:ext cx="5144814" cy="3226409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4A34998-CEB5-B8DB-740B-B4165E3C7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168742"/>
                  </p:ext>
                </p:extLst>
              </p:nvPr>
            </p:nvGraphicFramePr>
            <p:xfrm>
              <a:off x="9028386" y="914400"/>
              <a:ext cx="3011214" cy="548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9014">
                      <a:extLst>
                        <a:ext uri="{9D8B030D-6E8A-4147-A177-3AD203B41FA5}">
                          <a16:colId xmlns:a16="http://schemas.microsoft.com/office/drawing/2014/main" val="284233954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99751296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10508662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7336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1.71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75623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971178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1210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9633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07916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4A34998-CEB5-B8DB-740B-B4165E3C7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168742"/>
                  </p:ext>
                </p:extLst>
              </p:nvPr>
            </p:nvGraphicFramePr>
            <p:xfrm>
              <a:off x="9028386" y="914400"/>
              <a:ext cx="3011214" cy="548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9014">
                      <a:extLst>
                        <a:ext uri="{9D8B030D-6E8A-4147-A177-3AD203B41FA5}">
                          <a16:colId xmlns:a16="http://schemas.microsoft.com/office/drawing/2014/main" val="2842339544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99751296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10508662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87" t="-1333" r="-370755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714" t="-1333" r="-124571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2864" t="-1333" r="-2347" b="-5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67336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1.71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75623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971178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2.96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1210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9633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3.82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07916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F6CE33-49E9-697B-42D4-98876AB73D1A}"/>
                  </a:ext>
                </a:extLst>
              </p:cNvPr>
              <p:cNvSpPr txBox="1"/>
              <p:nvPr/>
            </p:nvSpPr>
            <p:spPr>
              <a:xfrm>
                <a:off x="155028" y="4301089"/>
                <a:ext cx="7848600" cy="2312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Two interesting observations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𝑛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 number of random variables summed together, increases: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mean increases (linearly).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distribution concentrates around the mean, i.e. the standard deviation grows relatively slow.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In fact,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≈1.7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or equivalently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≈2.9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𝑛</m:t>
                    </m:r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F6CE33-49E9-697B-42D4-98876AB73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28" y="4301089"/>
                <a:ext cx="7848600" cy="2312428"/>
              </a:xfrm>
              <a:prstGeom prst="rect">
                <a:avLst/>
              </a:prstGeom>
              <a:blipFill>
                <a:blip r:embed="rId5"/>
                <a:stretch>
                  <a:fillRect l="-1165" t="-1847" b="-5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9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D008-7438-84E5-AB24-4CD8B290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and Sums of 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829048-6755-75B6-A9FA-2623C57BF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While we can’t say concisely </a:t>
                </a:r>
                <a:r>
                  <a:rPr lang="en-US" dirty="0"/>
                  <a:t>give</a:t>
                </a:r>
                <a:r>
                  <a:rPr lang="en-US"/>
                  <a:t> the distribution of the sum of two independent random variables, we can reason about the expectation and variance of the sum.</a:t>
                </a:r>
              </a:p>
              <a:p>
                <a:endParaRPr lang="en-US"/>
              </a:p>
              <a:p>
                <a:r>
                  <a:rPr lang="en-US"/>
                  <a:t>We already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Flipping 100 fair coins yields an average of 50 heads.</a:t>
                </a:r>
              </a:p>
              <a:p>
                <a:endParaRPr lang="en-US"/>
              </a:p>
              <a:p>
                <a:r>
                  <a:rPr lang="en-US"/>
                  <a:t>But what about their variance?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We saw empirically with dice that rolling 4 dice gives 4 times the variance (or 2 times the standard deviation).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Let’s investigate further.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829048-6755-75B6-A9FA-2623C57BF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45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B052-972C-F620-6207-0081E8F37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090C0-3DB2-C5E9-B15F-9FE336094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392" y="2484780"/>
            <a:ext cx="7774608" cy="4373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ACCC9A-987C-F02F-EADE-91D11494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Collector Review: Problem Statement and Empirical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0394-B670-FE13-1A26-442F40EA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Coupon Collector simulator: </a:t>
            </a:r>
            <a:r>
              <a:rPr lang="en-US" dirty="0">
                <a:hlinkClick r:id="rId3"/>
              </a:rPr>
              <a:t>https://joshh.ug/cs70/coupon_collector_simulator.html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Suppose we want to compute the </a:t>
            </a:r>
            <a:r>
              <a:rPr lang="en-US" b="1" dirty="0"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average</a:t>
            </a:r>
            <a:r>
              <a:rPr lang="en-US" dirty="0"/>
              <a:t> number of boxes we need to buy.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42D2B-2562-992F-C0E2-7991E13651A4}"/>
                  </a:ext>
                </a:extLst>
              </p:cNvPr>
              <p:cNvSpPr txBox="1"/>
              <p:nvPr/>
            </p:nvSpPr>
            <p:spPr>
              <a:xfrm>
                <a:off x="9703615" y="3442216"/>
                <a:ext cx="2098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bins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42D2B-2562-992F-C0E2-7991E136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15" y="3442216"/>
                <a:ext cx="2098289" cy="369332"/>
              </a:xfrm>
              <a:prstGeom prst="rect">
                <a:avLst/>
              </a:prstGeom>
              <a:blipFill>
                <a:blip r:embed="rId4"/>
                <a:stretch>
                  <a:fillRect l="-3012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88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166F6-5AFD-6926-D0AD-FEAA3B47E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3439-972F-E515-3068-6D748B10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and Sums of 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21B1F-B914-2BBE-4547-934BAFB9D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1371600"/>
              </a:xfrm>
            </p:spPr>
            <p:txBody>
              <a:bodyPr/>
              <a:lstStyle/>
              <a:p>
                <a:r>
                  <a:rPr lang="en-US"/>
                  <a:t>Claim: If X and Y are independent,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need to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21B1F-B914-2BBE-4547-934BAFB9D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1371600"/>
              </a:xfrm>
              <a:blipFill>
                <a:blip r:embed="rId2"/>
                <a:stretch>
                  <a:fillRect l="-796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9FA8D8-B1A1-57E4-D2FF-B060CB0B119B}"/>
                  </a:ext>
                </a:extLst>
              </p:cNvPr>
              <p:cNvSpPr txBox="1"/>
              <p:nvPr/>
            </p:nvSpPr>
            <p:spPr>
              <a:xfrm>
                <a:off x="21021" y="2016922"/>
                <a:ext cx="5029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9FA8D8-B1A1-57E4-D2FF-B060CB0B1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" y="2016922"/>
                <a:ext cx="50292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6BC61-59EF-BB8E-1755-7D6C328D9E43}"/>
                  </a:ext>
                </a:extLst>
              </p:cNvPr>
              <p:cNvSpPr txBox="1"/>
              <p:nvPr/>
            </p:nvSpPr>
            <p:spPr>
              <a:xfrm>
                <a:off x="1468821" y="2665996"/>
                <a:ext cx="5029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6BC61-59EF-BB8E-1755-7D6C328D9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21" y="2665996"/>
                <a:ext cx="502920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DD54-B423-1270-4A89-6DFDC745C1EF}"/>
                  </a:ext>
                </a:extLst>
              </p:cNvPr>
              <p:cNvSpPr txBox="1"/>
              <p:nvPr/>
            </p:nvSpPr>
            <p:spPr>
              <a:xfrm>
                <a:off x="4288221" y="2010778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DD54-B423-1270-4A89-6DFDC745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21" y="2010778"/>
                <a:ext cx="6144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17405-A34B-D2D4-92B2-6E386DE22D70}"/>
                  </a:ext>
                </a:extLst>
              </p:cNvPr>
              <p:cNvSpPr txBox="1"/>
              <p:nvPr/>
            </p:nvSpPr>
            <p:spPr>
              <a:xfrm>
                <a:off x="8054866" y="2004634"/>
                <a:ext cx="2715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17405-A34B-D2D4-92B2-6E386DE2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866" y="2004634"/>
                <a:ext cx="27156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390180-9B79-91F7-4C2A-719F761D2FD3}"/>
                  </a:ext>
                </a:extLst>
              </p:cNvPr>
              <p:cNvSpPr txBox="1"/>
              <p:nvPr/>
            </p:nvSpPr>
            <p:spPr>
              <a:xfrm>
                <a:off x="7945821" y="2626522"/>
                <a:ext cx="4229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390180-9B79-91F7-4C2A-719F761D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821" y="2626522"/>
                <a:ext cx="42291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DD34EC-9857-562A-EE39-D18E027D0DCE}"/>
                  </a:ext>
                </a:extLst>
              </p:cNvPr>
              <p:cNvSpPr txBox="1"/>
              <p:nvPr/>
            </p:nvSpPr>
            <p:spPr>
              <a:xfrm>
                <a:off x="3756514" y="4902917"/>
                <a:ext cx="78022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DD34EC-9857-562A-EE39-D18E027D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14" y="4902917"/>
                <a:ext cx="78022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E3715-4EC0-C9B2-5907-FE9A29E49020}"/>
                  </a:ext>
                </a:extLst>
              </p:cNvPr>
              <p:cNvSpPr txBox="1"/>
              <p:nvPr/>
            </p:nvSpPr>
            <p:spPr>
              <a:xfrm>
                <a:off x="3581400" y="5558135"/>
                <a:ext cx="62116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E3715-4EC0-C9B2-5907-FE9A29E49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558135"/>
                <a:ext cx="6211614" cy="461665"/>
              </a:xfrm>
              <a:prstGeom prst="rect">
                <a:avLst/>
              </a:prstGeom>
              <a:blipFill>
                <a:blip r:embed="rId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B92D1EC-CD76-E4B5-8132-6F85495FDB9D}"/>
              </a:ext>
            </a:extLst>
          </p:cNvPr>
          <p:cNvSpPr txBox="1"/>
          <p:nvPr/>
        </p:nvSpPr>
        <p:spPr>
          <a:xfrm>
            <a:off x="162910" y="3514767"/>
            <a:ext cx="7641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With these two quantities expanded, we can write: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D25228-4533-23B3-1184-E148C4E28EC3}"/>
                  </a:ext>
                </a:extLst>
              </p:cNvPr>
              <p:cNvSpPr txBox="1"/>
              <p:nvPr/>
            </p:nvSpPr>
            <p:spPr>
              <a:xfrm>
                <a:off x="1977916" y="4247699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D25228-4533-23B3-1184-E148C4E2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16" y="4247699"/>
                <a:ext cx="614461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6012730-3C97-0384-939D-A848CB674604}"/>
              </a:ext>
            </a:extLst>
          </p:cNvPr>
          <p:cNvGrpSpPr/>
          <p:nvPr/>
        </p:nvGrpSpPr>
        <p:grpSpPr>
          <a:xfrm>
            <a:off x="5447834" y="6014545"/>
            <a:ext cx="6210766" cy="628941"/>
            <a:chOff x="5447834" y="6014545"/>
            <a:chExt cx="6210766" cy="628941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721BEE2-A04C-A18B-3846-50988E34147C}"/>
                </a:ext>
              </a:extLst>
            </p:cNvPr>
            <p:cNvSpPr/>
            <p:nvPr/>
          </p:nvSpPr>
          <p:spPr>
            <a:xfrm rot="5400000">
              <a:off x="6755079" y="4707300"/>
              <a:ext cx="167276" cy="2781766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CCC599-E340-7AA3-4C95-BD58BA5A0892}"/>
                </a:ext>
              </a:extLst>
            </p:cNvPr>
            <p:cNvSpPr txBox="1"/>
            <p:nvPr/>
          </p:nvSpPr>
          <p:spPr>
            <a:xfrm>
              <a:off x="6096000" y="6181821"/>
              <a:ext cx="556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rPr>
                <a:t>To deal with this, let’s take a detour.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2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0967-4B82-F79C-6A3E-DD577E36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D90-F2FF-A611-248E-142A103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and Sums of 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56A4F-D86F-D794-BD95-C8EEFFD14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1371600"/>
              </a:xfrm>
            </p:spPr>
            <p:txBody>
              <a:bodyPr/>
              <a:lstStyle/>
              <a:p>
                <a:r>
                  <a:rPr lang="en-US" dirty="0"/>
                  <a:t>Lemma: If X and Y are independent,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56A4F-D86F-D794-BD95-C8EEFFD14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1371600"/>
              </a:xfrm>
              <a:blipFill>
                <a:blip r:embed="rId2"/>
                <a:stretch>
                  <a:fillRect l="-796" t="-2667" b="-20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CE029-4AAA-6781-723A-87BC5155A2B7}"/>
                  </a:ext>
                </a:extLst>
              </p:cNvPr>
              <p:cNvSpPr txBox="1"/>
              <p:nvPr/>
            </p:nvSpPr>
            <p:spPr>
              <a:xfrm>
                <a:off x="2819400" y="1676400"/>
                <a:ext cx="7233088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CE029-4AAA-6781-723A-87BC5155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76400"/>
                <a:ext cx="7233088" cy="995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2EA36C-A064-35E3-3194-01A27381C02D}"/>
                  </a:ext>
                </a:extLst>
              </p:cNvPr>
              <p:cNvSpPr txBox="1"/>
              <p:nvPr/>
            </p:nvSpPr>
            <p:spPr>
              <a:xfrm>
                <a:off x="4132468" y="2819400"/>
                <a:ext cx="614461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2EA36C-A064-35E3-3194-01A27381C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468" y="2819400"/>
                <a:ext cx="614461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372F06-402A-F48F-9FCB-EDF2A76BEA69}"/>
                  </a:ext>
                </a:extLst>
              </p:cNvPr>
              <p:cNvSpPr txBox="1"/>
              <p:nvPr/>
            </p:nvSpPr>
            <p:spPr>
              <a:xfrm>
                <a:off x="4464881" y="4205024"/>
                <a:ext cx="693420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372F06-402A-F48F-9FCB-EDF2A76BE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881" y="4205024"/>
                <a:ext cx="6934200" cy="1281376"/>
              </a:xfrm>
              <a:prstGeom prst="rect">
                <a:avLst/>
              </a:prstGeom>
              <a:blipFill>
                <a:blip r:embed="rId5"/>
                <a:stretch>
                  <a:fillRect t="-85294" b="-1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5875C0-93D8-A8EE-438F-F242302D1BF3}"/>
                  </a:ext>
                </a:extLst>
              </p:cNvPr>
              <p:cNvSpPr txBox="1"/>
              <p:nvPr/>
            </p:nvSpPr>
            <p:spPr>
              <a:xfrm>
                <a:off x="2340115" y="5862935"/>
                <a:ext cx="6934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5875C0-93D8-A8EE-438F-F242302D1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115" y="5862935"/>
                <a:ext cx="6934200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E8548D-28F5-A221-272C-1F3F3B587224}"/>
                  </a:ext>
                </a:extLst>
              </p:cNvPr>
              <p:cNvSpPr txBox="1"/>
              <p:nvPr/>
            </p:nvSpPr>
            <p:spPr>
              <a:xfrm>
                <a:off x="253077" y="2530715"/>
                <a:ext cx="3505200" cy="412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 term for rolling a four sided and six sided die:</a:t>
                </a:r>
              </a:p>
              <a:p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2×5×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=2×5×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=2×5×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2×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5×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E8548D-28F5-A221-272C-1F3F3B587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77" y="2530715"/>
                <a:ext cx="3505200" cy="4124975"/>
              </a:xfrm>
              <a:prstGeom prst="rect">
                <a:avLst/>
              </a:prstGeom>
              <a:blipFill>
                <a:blip r:embed="rId7"/>
                <a:stretch>
                  <a:fillRect l="-1913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9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F4EFD-767A-C07C-A708-BA00182AE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CE29-BFEF-9FB8-5A15-BF0DB4D9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and Sums of 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365B5-270A-460A-B853-6DF9F6D10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1371600"/>
              </a:xfrm>
            </p:spPr>
            <p:txBody>
              <a:bodyPr/>
              <a:lstStyle/>
              <a:p>
                <a:r>
                  <a:rPr lang="en-US"/>
                  <a:t>Claim: If X and Y are independent,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need to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365B5-270A-460A-B853-6DF9F6D10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1371600"/>
              </a:xfrm>
              <a:blipFill>
                <a:blip r:embed="rId2"/>
                <a:stretch>
                  <a:fillRect l="-796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66D2FA-849A-ACB6-4E87-3E9C26F7A5DB}"/>
                  </a:ext>
                </a:extLst>
              </p:cNvPr>
              <p:cNvSpPr txBox="1"/>
              <p:nvPr/>
            </p:nvSpPr>
            <p:spPr>
              <a:xfrm>
                <a:off x="1901158" y="2788818"/>
                <a:ext cx="78022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66D2FA-849A-ACB6-4E87-3E9C26F7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58" y="2788818"/>
                <a:ext cx="78022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294384-2305-DDE3-2422-56EFA891C196}"/>
                  </a:ext>
                </a:extLst>
              </p:cNvPr>
              <p:cNvSpPr txBox="1"/>
              <p:nvPr/>
            </p:nvSpPr>
            <p:spPr>
              <a:xfrm>
                <a:off x="1726044" y="3444036"/>
                <a:ext cx="62116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294384-2305-DDE3-2422-56EFA891C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044" y="3444036"/>
                <a:ext cx="6211614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77F0A-814B-CF38-3AF1-C19575AC9A02}"/>
                  </a:ext>
                </a:extLst>
              </p:cNvPr>
              <p:cNvSpPr txBox="1"/>
              <p:nvPr/>
            </p:nvSpPr>
            <p:spPr>
              <a:xfrm>
                <a:off x="122560" y="2133600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77F0A-814B-CF38-3AF1-C19575AC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60" y="2133600"/>
                <a:ext cx="6144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3180D52-E7B2-212F-9233-E5A8C13A6342}"/>
              </a:ext>
            </a:extLst>
          </p:cNvPr>
          <p:cNvGrpSpPr/>
          <p:nvPr/>
        </p:nvGrpSpPr>
        <p:grpSpPr>
          <a:xfrm>
            <a:off x="3592478" y="3900446"/>
            <a:ext cx="6210766" cy="998273"/>
            <a:chOff x="3592478" y="3900446"/>
            <a:chExt cx="6210766" cy="998273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CD54BD50-F235-A16B-6C79-E9E84DB4E341}"/>
                </a:ext>
              </a:extLst>
            </p:cNvPr>
            <p:cNvSpPr/>
            <p:nvPr/>
          </p:nvSpPr>
          <p:spPr>
            <a:xfrm rot="5400000">
              <a:off x="4899723" y="2593201"/>
              <a:ext cx="167276" cy="2781766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F13965D-8316-378B-5A5F-5ADF8C875F7F}"/>
                    </a:ext>
                  </a:extLst>
                </p:cNvPr>
                <p:cNvSpPr txBox="1"/>
                <p:nvPr/>
              </p:nvSpPr>
              <p:spPr>
                <a:xfrm>
                  <a:off x="4240644" y="4067722"/>
                  <a:ext cx="55626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Inter Light" panose="02000403000000020004" pitchFamily="2" charset="0"/>
                      <a:ea typeface="Inter Light" panose="02000403000000020004" pitchFamily="2" charset="0"/>
                      <a:cs typeface="Inter Light" panose="02000403000000020004" pitchFamily="2" charset="0"/>
                    </a:rPr>
                    <a:t>We just showed that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</m:oMath>
                  </a14:m>
                  <a:r>
                    <a:rPr lang="en-US" sz="2400" dirty="0">
                      <a:latin typeface="Inter Light" panose="02000403000000020004" pitchFamily="2" charset="0"/>
                      <a:ea typeface="Inter Light" panose="02000403000000020004" pitchFamily="2" charset="0"/>
                      <a:cs typeface="Inter Light" panose="02000403000000020004" pitchFamily="2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</m:oMath>
                  </a14:m>
                  <a:r>
                    <a:rPr lang="en-US" sz="2400" dirty="0">
                      <a:latin typeface="Inter Light" panose="02000403000000020004" pitchFamily="2" charset="0"/>
                      <a:ea typeface="Inter Light" panose="02000403000000020004" pitchFamily="2" charset="0"/>
                      <a:cs typeface="Inter Light" panose="02000403000000020004" pitchFamily="2" charset="0"/>
                    </a:rPr>
                    <a:t> are independent, then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a14:m>
                  <a:endPara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F13965D-8316-378B-5A5F-5ADF8C875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644" y="4067722"/>
                  <a:ext cx="5562600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826" t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B7F1F-4D36-36EA-59A5-DCA3CEF3A52C}"/>
                  </a:ext>
                </a:extLst>
              </p:cNvPr>
              <p:cNvSpPr txBox="1"/>
              <p:nvPr/>
            </p:nvSpPr>
            <p:spPr>
              <a:xfrm>
                <a:off x="228600" y="4951540"/>
                <a:ext cx="62116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B7F1F-4D36-36EA-59A5-DCA3CEF3A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51540"/>
                <a:ext cx="6211614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0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64E2-604C-F0FA-7F7B-B0AA8B3B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Summing </a:t>
            </a:r>
            <a:r>
              <a:rPr lang="en-US" err="1"/>
              <a:t>i.i.d.</a:t>
            </a:r>
            <a:r>
              <a:rPr lang="en-US"/>
              <a:t>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50BA4-5F81-ABD2-AF05-4EB8CBC287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that are independent and identically distributed,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then we have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/>
              </a:p>
              <a:p>
                <a:r>
                  <a:rPr lang="en-US"/>
                  <a:t>Example: For rolling n six-sided dice, we have that: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=2.92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=1.7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In the notes, they use the example of flipping n coins (rather than dice).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50BA4-5F81-ABD2-AF05-4EB8CBC28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 b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94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E9F5-C6AD-1B8C-D36F-4C2FE429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DE1DA-5FC0-E4C2-A58C-076CA7BB6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/>
                  <a:t>Key Discoveries of Slides</a:t>
                </a:r>
                <a:r>
                  <a:rPr lang="en-US" dirty="0"/>
                  <a:t>/Notes 20:</a:t>
                </a:r>
                <a:endParaRPr lang="en-US" b="0" i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i="0" dirty="0"/>
                  <a:t>For the coupon collector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 independent: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0" dirty="0"/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In the next set of slides/notes, we’ll talk about the variance of two random variables that are not independent.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DE1DA-5FC0-E4C2-A58C-076CA7BB6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13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E59F-768F-4B0F-104D-100EA26C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Framing: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2A456-B938-B6E5-0653-6D226A1FE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cereal boxes we need to buy before we get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coupons. </a:t>
                </a:r>
                <a:r>
                  <a:rPr lang="en-US"/>
                  <a:t>Our 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 dirty="0"/>
                  <a:t>What is the domain of this random variable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 What is the range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2A456-B938-B6E5-0653-6D226A1FE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40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3031</TotalTime>
  <Words>6768</Words>
  <Application>Microsoft Macintosh PowerPoint</Application>
  <PresentationFormat>Widescreen</PresentationFormat>
  <Paragraphs>855</Paragraphs>
  <Slides>84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Aptos</vt:lpstr>
      <vt:lpstr>Arial</vt:lpstr>
      <vt:lpstr>Cambria Math</vt:lpstr>
      <vt:lpstr>Consolas</vt:lpstr>
      <vt:lpstr>Courier New</vt:lpstr>
      <vt:lpstr>Inter</vt:lpstr>
      <vt:lpstr>Inter Light</vt:lpstr>
      <vt:lpstr>Inter Medium</vt:lpstr>
      <vt:lpstr>Inter SemiBold</vt:lpstr>
      <vt:lpstr>Wingdings</vt:lpstr>
      <vt:lpstr>Office Theme</vt:lpstr>
      <vt:lpstr>PowerPoint Presentation</vt:lpstr>
      <vt:lpstr>Coupon Collector and Expectation</vt:lpstr>
      <vt:lpstr>Coupon Collector Review: Problem Statement and Empirical Result</vt:lpstr>
      <vt:lpstr>Coupon Collector Review: Problem Statement and Empirical Result</vt:lpstr>
      <vt:lpstr>Extra Slides: Using the Union Bound to Approximate the Median</vt:lpstr>
      <vt:lpstr>Extra Slides: Using the Union Bound to Approximate the Median</vt:lpstr>
      <vt:lpstr>Extra Slides: Using the Union Bound to Approximate the Median</vt:lpstr>
      <vt:lpstr>Coupon Collector Review: Problem Statement and Empirical Result</vt:lpstr>
      <vt:lpstr>Alternate Framing: Random Variables</vt:lpstr>
      <vt:lpstr>Alternate Framing: Random Variables</vt:lpstr>
      <vt:lpstr>Alternate Framing: Random Variables</vt:lpstr>
      <vt:lpstr>Alternate Framing: Random Variables</vt:lpstr>
      <vt:lpstr>Alternate Framing: Random Variables</vt:lpstr>
      <vt:lpstr>Decomposing X as a Sum of N Random Variables</vt:lpstr>
      <vt:lpstr>Decomposing X as a Sum of N Random Variables</vt:lpstr>
      <vt:lpstr>Finding the Distribution of X_2</vt:lpstr>
      <vt:lpstr>Finding the Distribution of X_2</vt:lpstr>
      <vt:lpstr>Finding the Expectation of X_i</vt:lpstr>
      <vt:lpstr>Finding the Expectation of X_i</vt:lpstr>
      <vt:lpstr>The Expectation of X</vt:lpstr>
      <vt:lpstr>Approximation of the Expectation of X</vt:lpstr>
      <vt:lpstr>Variance Derivation and Definition</vt:lpstr>
      <vt:lpstr>The Law of the Unconscious Statistician</vt:lpstr>
      <vt:lpstr>The Law of the Unconscious Statistician</vt:lpstr>
      <vt:lpstr>The Law of the Unconscious Statistician</vt:lpstr>
      <vt:lpstr>The Law of the Unconscious Statistician</vt:lpstr>
      <vt:lpstr>Before We Get Going</vt:lpstr>
      <vt:lpstr>Motivation: Random Walks</vt:lpstr>
      <vt:lpstr>Motivation: Random Walks</vt:lpstr>
      <vt:lpstr>Motivation: Random Walks</vt:lpstr>
      <vt:lpstr>Motivation: Random Walks</vt:lpstr>
      <vt:lpstr>Motivation: Random Walks</vt:lpstr>
      <vt:lpstr>Measuring Dispersion</vt:lpstr>
      <vt:lpstr>Attempt One: E[Y_n-E[Y_n ]]</vt:lpstr>
      <vt:lpstr>Attempt One: E[Y_n-E[Y_n ]]</vt:lpstr>
      <vt:lpstr>Attempt Two: E[|Y_n-E[Y_n ]|]</vt:lpstr>
      <vt:lpstr>Attempt Three: E[(Y_n-E[Y_n ])^2 ]</vt:lpstr>
      <vt:lpstr>Attempt Three: E[(Y_n-E[Y_n ])^2 ]</vt:lpstr>
      <vt:lpstr>Math Interlude</vt:lpstr>
      <vt:lpstr>Math Interlude</vt:lpstr>
      <vt:lpstr>Attempt Three: E[(Y_n-E[Y_n ])^2 ]</vt:lpstr>
      <vt:lpstr>Attempt Three: E[(Y_n-E[Y_n ])^2 ]</vt:lpstr>
      <vt:lpstr>Attempt Three: E[(Y_n-E[Y_n ])^2 ]</vt:lpstr>
      <vt:lpstr>Variance</vt:lpstr>
      <vt:lpstr>Properties of Variance</vt:lpstr>
      <vt:lpstr>Variance Property 1</vt:lpstr>
      <vt:lpstr>Variance Property 2</vt:lpstr>
      <vt:lpstr>Variance Property 3</vt:lpstr>
      <vt:lpstr>Variance and Standard Deviation</vt:lpstr>
      <vt:lpstr>Useful Properties So Far</vt:lpstr>
      <vt:lpstr>Example Variance Calculations</vt:lpstr>
      <vt:lpstr>Computing the Variance of a Random Variable</vt:lpstr>
      <vt:lpstr>Example 1: Bernoulli RV</vt:lpstr>
      <vt:lpstr>Example 2: Rolling a Fair Six Sided Die</vt:lpstr>
      <vt:lpstr>Example 2: Rolling a Fair Six Sided Die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Example 3: Fixed Points of Permutation</vt:lpstr>
      <vt:lpstr>PowerPoint Presentation</vt:lpstr>
      <vt:lpstr>Example 3: Reflection on the Expectation of the Product of Indicators</vt:lpstr>
      <vt:lpstr>Example(s) 4: Geometric and Poisson Random Variables</vt:lpstr>
      <vt:lpstr>Quick Note</vt:lpstr>
      <vt:lpstr>Sums of Independent Random Variables</vt:lpstr>
      <vt:lpstr>Sums of Independent Random Variables</vt:lpstr>
      <vt:lpstr>From https://mathworld.wolfram.com/Dice.html</vt:lpstr>
      <vt:lpstr>Expected Value and Standard Deviation vs. N</vt:lpstr>
      <vt:lpstr>Expected Value and Standard Deviation vs. N</vt:lpstr>
      <vt:lpstr>Expectation and Sums of Independent Random Variables</vt:lpstr>
      <vt:lpstr>Expectation and Sums of Independent Random Variables</vt:lpstr>
      <vt:lpstr>Expectation and Sums of Independent Random Variables</vt:lpstr>
      <vt:lpstr>Expectation and Sums of Independent Random Variables</vt:lpstr>
      <vt:lpstr>Summing i.i.d. Random Variables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lastModifiedBy>Hug, J.A. (Josh)</cp:lastModifiedBy>
  <cp:revision>4</cp:revision>
  <dcterms:created xsi:type="dcterms:W3CDTF">2024-10-03T17:23:53Z</dcterms:created>
  <dcterms:modified xsi:type="dcterms:W3CDTF">2025-11-14T01:36:03Z</dcterms:modified>
</cp:coreProperties>
</file>